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700" r:id="rId1"/>
    <p:sldMasterId id="2147483664" r:id="rId2"/>
    <p:sldMasterId id="2147483688" r:id="rId3"/>
  </p:sldMasterIdLst>
  <p:notesMasterIdLst>
    <p:notesMasterId r:id="rId26"/>
  </p:notesMasterIdLst>
  <p:handoutMasterIdLst>
    <p:handoutMasterId r:id="rId27"/>
  </p:handoutMasterIdLst>
  <p:sldIdLst>
    <p:sldId id="361" r:id="rId4"/>
    <p:sldId id="370" r:id="rId5"/>
    <p:sldId id="357" r:id="rId6"/>
    <p:sldId id="367" r:id="rId7"/>
    <p:sldId id="363" r:id="rId8"/>
    <p:sldId id="369" r:id="rId9"/>
    <p:sldId id="371" r:id="rId10"/>
    <p:sldId id="364" r:id="rId11"/>
    <p:sldId id="372" r:id="rId12"/>
    <p:sldId id="386" r:id="rId13"/>
    <p:sldId id="381" r:id="rId14"/>
    <p:sldId id="385" r:id="rId15"/>
    <p:sldId id="366" r:id="rId16"/>
    <p:sldId id="373" r:id="rId17"/>
    <p:sldId id="365" r:id="rId18"/>
    <p:sldId id="374" r:id="rId19"/>
    <p:sldId id="362" r:id="rId20"/>
    <p:sldId id="384" r:id="rId21"/>
    <p:sldId id="338" r:id="rId22"/>
    <p:sldId id="376" r:id="rId23"/>
    <p:sldId id="377" r:id="rId24"/>
    <p:sldId id="375" r:id="rId25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hiddenSlides="1"/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585A"/>
    <a:srgbClr val="005DAA"/>
    <a:srgbClr val="FF7600"/>
    <a:srgbClr val="D91B5C"/>
    <a:srgbClr val="872175"/>
    <a:srgbClr val="009999"/>
    <a:srgbClr val="00AEEF"/>
    <a:srgbClr val="01B4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632" y="-80"/>
      </p:cViewPr>
      <p:guideLst>
        <p:guide orient="horz" pos="2160"/>
        <p:guide pos="2880"/>
      </p:guideLst>
    </p:cSldViewPr>
  </p:slideViewPr>
  <p:outlineViewPr>
    <p:cViewPr>
      <p:scale>
        <a:sx n="75" d="100"/>
        <a:sy n="75" d="100"/>
      </p:scale>
      <p:origin x="784" y="1629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64"/>
    </p:cViewPr>
  </p:sorterViewPr>
  <p:notesViewPr>
    <p:cSldViewPr>
      <p:cViewPr varScale="1">
        <p:scale>
          <a:sx n="159" d="100"/>
          <a:sy n="159" d="100"/>
        </p:scale>
        <p:origin x="-6480" y="-104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26" Type="http://schemas.openxmlformats.org/officeDocument/2006/relationships/notesMaster" Target="notesMasters/notesMaster1.xml"/><Relationship Id="rId27" Type="http://schemas.openxmlformats.org/officeDocument/2006/relationships/handoutMaster" Target="handoutMasters/handoutMaster1.xml"/><Relationship Id="rId28" Type="http://schemas.openxmlformats.org/officeDocument/2006/relationships/printerSettings" Target="printerSettings/printerSettings1.bin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2706E21-19CC-DD4B-82F1-D4401B2F36CB}" type="doc">
      <dgm:prSet loTypeId="urn:microsoft.com/office/officeart/2005/8/layout/venn2" loCatId="" qsTypeId="urn:microsoft.com/office/officeart/2005/8/quickstyle/simple2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B5A99EA2-596A-6C4C-A1C0-9AC3D03404A8}">
      <dgm:prSet phldrT="[Text]" custT="1"/>
      <dgm:spPr/>
      <dgm:t>
        <a:bodyPr/>
        <a:lstStyle/>
        <a:p>
          <a:r>
            <a:rPr lang="en-US" sz="2000" dirty="0" smtClean="0">
              <a:latin typeface="Georgia"/>
              <a:cs typeface="Georgia"/>
            </a:rPr>
            <a:t>Rotary</a:t>
          </a:r>
        </a:p>
        <a:p>
          <a:r>
            <a:rPr lang="en-US" sz="2000" dirty="0" smtClean="0">
              <a:latin typeface="Georgia"/>
              <a:cs typeface="Georgia"/>
            </a:rPr>
            <a:t>District 2241</a:t>
          </a:r>
          <a:endParaRPr lang="en-US" sz="2000" dirty="0">
            <a:latin typeface="Georgia"/>
            <a:cs typeface="Georgia"/>
          </a:endParaRPr>
        </a:p>
      </dgm:t>
    </dgm:pt>
    <dgm:pt modelId="{47F24080-07A0-2D46-928E-1457146492FF}" type="parTrans" cxnId="{02BDE102-F93B-184D-812D-F2B145046456}">
      <dgm:prSet/>
      <dgm:spPr/>
      <dgm:t>
        <a:bodyPr/>
        <a:lstStyle/>
        <a:p>
          <a:endParaRPr lang="en-US"/>
        </a:p>
      </dgm:t>
    </dgm:pt>
    <dgm:pt modelId="{F9554733-F692-934A-9D4D-0270522AEF68}" type="sibTrans" cxnId="{02BDE102-F93B-184D-812D-F2B145046456}">
      <dgm:prSet/>
      <dgm:spPr/>
      <dgm:t>
        <a:bodyPr/>
        <a:lstStyle/>
        <a:p>
          <a:endParaRPr lang="en-US"/>
        </a:p>
      </dgm:t>
    </dgm:pt>
    <dgm:pt modelId="{3568E660-3071-CE43-923B-7030EDA57210}">
      <dgm:prSet phldrT="[Text]" custT="1"/>
      <dgm:spPr/>
      <dgm:t>
        <a:bodyPr/>
        <a:lstStyle/>
        <a:p>
          <a:r>
            <a:rPr lang="en-US" sz="2000" dirty="0" err="1" smtClean="0">
              <a:solidFill>
                <a:schemeClr val="tx2">
                  <a:lumMod val="75000"/>
                </a:schemeClr>
              </a:solidFill>
              <a:latin typeface="Georgia"/>
              <a:cs typeface="Georgia"/>
            </a:rPr>
            <a:t>Clubul</a:t>
          </a:r>
          <a:r>
            <a:rPr lang="en-US" sz="2000" dirty="0" smtClean="0">
              <a:solidFill>
                <a:schemeClr val="tx2">
                  <a:lumMod val="75000"/>
                </a:schemeClr>
              </a:solidFill>
              <a:latin typeface="Georgia"/>
              <a:cs typeface="Georgia"/>
            </a:rPr>
            <a:t> </a:t>
          </a:r>
          <a:r>
            <a:rPr lang="en-US" sz="2000" dirty="0" err="1" smtClean="0">
              <a:solidFill>
                <a:schemeClr val="tx2">
                  <a:lumMod val="75000"/>
                </a:schemeClr>
              </a:solidFill>
              <a:latin typeface="Georgia"/>
              <a:cs typeface="Georgia"/>
            </a:rPr>
            <a:t>meu</a:t>
          </a:r>
          <a:r>
            <a:rPr lang="en-US" sz="2000" dirty="0" smtClean="0">
              <a:solidFill>
                <a:schemeClr val="tx2">
                  <a:lumMod val="75000"/>
                </a:schemeClr>
              </a:solidFill>
              <a:latin typeface="Georgia"/>
              <a:cs typeface="Georgia"/>
            </a:rPr>
            <a:t> Rotary</a:t>
          </a:r>
          <a:endParaRPr lang="en-US" sz="2000" dirty="0">
            <a:solidFill>
              <a:schemeClr val="tx2">
                <a:lumMod val="75000"/>
              </a:schemeClr>
            </a:solidFill>
            <a:latin typeface="Georgia"/>
            <a:cs typeface="Georgia"/>
          </a:endParaRPr>
        </a:p>
      </dgm:t>
    </dgm:pt>
    <dgm:pt modelId="{9CC75B71-0643-5946-AE50-F716A3CF7326}" type="parTrans" cxnId="{FE1E15FA-BE13-C449-9307-693485977F1D}">
      <dgm:prSet/>
      <dgm:spPr/>
      <dgm:t>
        <a:bodyPr/>
        <a:lstStyle/>
        <a:p>
          <a:endParaRPr lang="en-US"/>
        </a:p>
      </dgm:t>
    </dgm:pt>
    <dgm:pt modelId="{2867EB77-4C43-8648-A637-25FC080D81DF}" type="sibTrans" cxnId="{FE1E15FA-BE13-C449-9307-693485977F1D}">
      <dgm:prSet/>
      <dgm:spPr/>
      <dgm:t>
        <a:bodyPr/>
        <a:lstStyle/>
        <a:p>
          <a:endParaRPr lang="en-US"/>
        </a:p>
      </dgm:t>
    </dgm:pt>
    <dgm:pt modelId="{922BEF48-1DA1-6848-8F69-54EF8E48AA60}" type="pres">
      <dgm:prSet presAssocID="{22706E21-19CC-DD4B-82F1-D4401B2F36CB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5040058-C568-E749-B2D2-6DA2FBB6A5B4}" type="pres">
      <dgm:prSet presAssocID="{22706E21-19CC-DD4B-82F1-D4401B2F36CB}" presName="comp1" presStyleCnt="0"/>
      <dgm:spPr/>
      <dgm:t>
        <a:bodyPr/>
        <a:lstStyle/>
        <a:p>
          <a:endParaRPr lang="en-US"/>
        </a:p>
      </dgm:t>
    </dgm:pt>
    <dgm:pt modelId="{81CEE2EF-D45F-7540-B311-BA5BED309E9C}" type="pres">
      <dgm:prSet presAssocID="{22706E21-19CC-DD4B-82F1-D4401B2F36CB}" presName="circle1" presStyleLbl="node1" presStyleIdx="0" presStyleCnt="2"/>
      <dgm:spPr/>
      <dgm:t>
        <a:bodyPr/>
        <a:lstStyle/>
        <a:p>
          <a:endParaRPr lang="en-US"/>
        </a:p>
      </dgm:t>
    </dgm:pt>
    <dgm:pt modelId="{FAC60CED-0AB9-D848-BBAA-2130DA2497AC}" type="pres">
      <dgm:prSet presAssocID="{22706E21-19CC-DD4B-82F1-D4401B2F36CB}" presName="c1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B63BA7D-DDFE-5C44-B413-3EB107BA0D29}" type="pres">
      <dgm:prSet presAssocID="{22706E21-19CC-DD4B-82F1-D4401B2F36CB}" presName="comp2" presStyleCnt="0"/>
      <dgm:spPr/>
      <dgm:t>
        <a:bodyPr/>
        <a:lstStyle/>
        <a:p>
          <a:endParaRPr lang="en-US"/>
        </a:p>
      </dgm:t>
    </dgm:pt>
    <dgm:pt modelId="{F6941279-9548-1948-9BFA-25B860C2CF2C}" type="pres">
      <dgm:prSet presAssocID="{22706E21-19CC-DD4B-82F1-D4401B2F36CB}" presName="circle2" presStyleLbl="node1" presStyleIdx="1" presStyleCnt="2" custScaleX="92203" custScaleY="85677" custLinFactNeighborX="22913" custLinFactNeighborY="85"/>
      <dgm:spPr/>
      <dgm:t>
        <a:bodyPr/>
        <a:lstStyle/>
        <a:p>
          <a:endParaRPr lang="en-US"/>
        </a:p>
      </dgm:t>
    </dgm:pt>
    <dgm:pt modelId="{368C1C86-D5B7-464F-B246-888DF98337C1}" type="pres">
      <dgm:prSet presAssocID="{22706E21-19CC-DD4B-82F1-D4401B2F36CB}" presName="c2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0E01DA4-25EC-D14A-AE02-BC3280C96073}" type="presOf" srcId="{3568E660-3071-CE43-923B-7030EDA57210}" destId="{368C1C86-D5B7-464F-B246-888DF98337C1}" srcOrd="1" destOrd="0" presId="urn:microsoft.com/office/officeart/2005/8/layout/venn2"/>
    <dgm:cxn modelId="{FE1E15FA-BE13-C449-9307-693485977F1D}" srcId="{22706E21-19CC-DD4B-82F1-D4401B2F36CB}" destId="{3568E660-3071-CE43-923B-7030EDA57210}" srcOrd="1" destOrd="0" parTransId="{9CC75B71-0643-5946-AE50-F716A3CF7326}" sibTransId="{2867EB77-4C43-8648-A637-25FC080D81DF}"/>
    <dgm:cxn modelId="{327E74B7-7D8A-5640-BC17-DF256A51641B}" type="presOf" srcId="{B5A99EA2-596A-6C4C-A1C0-9AC3D03404A8}" destId="{81CEE2EF-D45F-7540-B311-BA5BED309E9C}" srcOrd="0" destOrd="0" presId="urn:microsoft.com/office/officeart/2005/8/layout/venn2"/>
    <dgm:cxn modelId="{A909BAD0-3835-5B45-98F3-6C89A29D5E43}" type="presOf" srcId="{22706E21-19CC-DD4B-82F1-D4401B2F36CB}" destId="{922BEF48-1DA1-6848-8F69-54EF8E48AA60}" srcOrd="0" destOrd="0" presId="urn:microsoft.com/office/officeart/2005/8/layout/venn2"/>
    <dgm:cxn modelId="{02BDE102-F93B-184D-812D-F2B145046456}" srcId="{22706E21-19CC-DD4B-82F1-D4401B2F36CB}" destId="{B5A99EA2-596A-6C4C-A1C0-9AC3D03404A8}" srcOrd="0" destOrd="0" parTransId="{47F24080-07A0-2D46-928E-1457146492FF}" sibTransId="{F9554733-F692-934A-9D4D-0270522AEF68}"/>
    <dgm:cxn modelId="{EFE8D032-BEFB-544F-9EAC-CDCD00EBE395}" type="presOf" srcId="{3568E660-3071-CE43-923B-7030EDA57210}" destId="{F6941279-9548-1948-9BFA-25B860C2CF2C}" srcOrd="0" destOrd="0" presId="urn:microsoft.com/office/officeart/2005/8/layout/venn2"/>
    <dgm:cxn modelId="{56957B45-B92F-FC4F-B4E9-AB3BED163265}" type="presOf" srcId="{B5A99EA2-596A-6C4C-A1C0-9AC3D03404A8}" destId="{FAC60CED-0AB9-D848-BBAA-2130DA2497AC}" srcOrd="1" destOrd="0" presId="urn:microsoft.com/office/officeart/2005/8/layout/venn2"/>
    <dgm:cxn modelId="{6FEAB801-EE8C-1443-9D39-3FAC4B637E9E}" type="presParOf" srcId="{922BEF48-1DA1-6848-8F69-54EF8E48AA60}" destId="{E5040058-C568-E749-B2D2-6DA2FBB6A5B4}" srcOrd="0" destOrd="0" presId="urn:microsoft.com/office/officeart/2005/8/layout/venn2"/>
    <dgm:cxn modelId="{7C482528-0376-9F4A-9F59-61F0C74D2283}" type="presParOf" srcId="{E5040058-C568-E749-B2D2-6DA2FBB6A5B4}" destId="{81CEE2EF-D45F-7540-B311-BA5BED309E9C}" srcOrd="0" destOrd="0" presId="urn:microsoft.com/office/officeart/2005/8/layout/venn2"/>
    <dgm:cxn modelId="{DFBCDC38-4723-0B4E-AACA-C65597EF57BC}" type="presParOf" srcId="{E5040058-C568-E749-B2D2-6DA2FBB6A5B4}" destId="{FAC60CED-0AB9-D848-BBAA-2130DA2497AC}" srcOrd="1" destOrd="0" presId="urn:microsoft.com/office/officeart/2005/8/layout/venn2"/>
    <dgm:cxn modelId="{4635F102-90B3-D34B-A4FE-C16B15E94A8F}" type="presParOf" srcId="{922BEF48-1DA1-6848-8F69-54EF8E48AA60}" destId="{AB63BA7D-DDFE-5C44-B413-3EB107BA0D29}" srcOrd="1" destOrd="0" presId="urn:microsoft.com/office/officeart/2005/8/layout/venn2"/>
    <dgm:cxn modelId="{0A02FD67-1021-ED4F-A151-4C953F448047}" type="presParOf" srcId="{AB63BA7D-DDFE-5C44-B413-3EB107BA0D29}" destId="{F6941279-9548-1948-9BFA-25B860C2CF2C}" srcOrd="0" destOrd="0" presId="urn:microsoft.com/office/officeart/2005/8/layout/venn2"/>
    <dgm:cxn modelId="{C9722970-5CA4-ED4C-802A-15CFBEE2084C}" type="presParOf" srcId="{AB63BA7D-DDFE-5C44-B413-3EB107BA0D29}" destId="{368C1C86-D5B7-464F-B246-888DF98337C1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9C28584-9035-4947-B43D-8BAD3985C7B2}" type="doc">
      <dgm:prSet loTypeId="urn:microsoft.com/office/officeart/2009/3/layout/RandomtoResultProcess" loCatId="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D8F5B9D9-6034-C742-B0E3-7EFD321780F0}">
      <dgm:prSet phldrT="[Text]" custT="1"/>
      <dgm:spPr/>
      <dgm:t>
        <a:bodyPr/>
        <a:lstStyle/>
        <a:p>
          <a:pPr algn="ctr"/>
          <a:r>
            <a:rPr lang="en-US" sz="2000" smtClean="0">
              <a:latin typeface="Georgia"/>
              <a:cs typeface="Georgia"/>
            </a:rPr>
            <a:t>                   </a:t>
          </a:r>
          <a:r>
            <a:rPr lang="en-US" sz="2000" smtClean="0">
              <a:solidFill>
                <a:schemeClr val="bg2">
                  <a:lumMod val="10000"/>
                </a:schemeClr>
              </a:solidFill>
              <a:latin typeface="Georgia"/>
              <a:cs typeface="Georgia"/>
            </a:rPr>
            <a:t> Comunitate</a:t>
          </a:r>
          <a:endParaRPr lang="en-US" sz="2000" dirty="0">
            <a:solidFill>
              <a:schemeClr val="bg2">
                <a:lumMod val="10000"/>
              </a:schemeClr>
            </a:solidFill>
            <a:latin typeface="Georgia"/>
            <a:cs typeface="Georgia"/>
          </a:endParaRPr>
        </a:p>
      </dgm:t>
    </dgm:pt>
    <dgm:pt modelId="{3BA1FDCA-0D14-1144-91CE-67C81694D6E4}" type="sibTrans" cxnId="{8C318759-A212-FF4F-89A0-09E9E23BFDEA}">
      <dgm:prSet/>
      <dgm:spPr/>
      <dgm:t>
        <a:bodyPr/>
        <a:lstStyle/>
        <a:p>
          <a:endParaRPr lang="en-US"/>
        </a:p>
      </dgm:t>
    </dgm:pt>
    <dgm:pt modelId="{700419DB-1054-9148-B138-5D3C8578A219}" type="parTrans" cxnId="{8C318759-A212-FF4F-89A0-09E9E23BFDEA}">
      <dgm:prSet/>
      <dgm:spPr/>
      <dgm:t>
        <a:bodyPr/>
        <a:lstStyle/>
        <a:p>
          <a:endParaRPr lang="en-US"/>
        </a:p>
      </dgm:t>
    </dgm:pt>
    <dgm:pt modelId="{8F2BB519-DD19-6C48-825E-BF88881E48A8}" type="pres">
      <dgm:prSet presAssocID="{D9C28584-9035-4947-B43D-8BAD3985C7B2}" presName="Name0" presStyleCnt="0">
        <dgm:presLayoutVars>
          <dgm:dir val="rev"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8AB4102E-0CE0-1E44-A479-3A854E33678D}" type="pres">
      <dgm:prSet presAssocID="{D8F5B9D9-6034-C742-B0E3-7EFD321780F0}" presName="chaos" presStyleCnt="0"/>
      <dgm:spPr/>
    </dgm:pt>
    <dgm:pt modelId="{9B7419F6-D319-FA4F-A1B2-5E61DA70F569}" type="pres">
      <dgm:prSet presAssocID="{D8F5B9D9-6034-C742-B0E3-7EFD321780F0}" presName="parTx1" presStyleLbl="revTx" presStyleIdx="0" presStyleCnt="1"/>
      <dgm:spPr/>
      <dgm:t>
        <a:bodyPr/>
        <a:lstStyle/>
        <a:p>
          <a:endParaRPr lang="en-US"/>
        </a:p>
      </dgm:t>
    </dgm:pt>
    <dgm:pt modelId="{6220F0C4-1563-2049-8789-CD4E3CA6B8C1}" type="pres">
      <dgm:prSet presAssocID="{D8F5B9D9-6034-C742-B0E3-7EFD321780F0}" presName="c1" presStyleLbl="node1" presStyleIdx="0" presStyleCnt="18" custLinFactX="-93693" custLinFactNeighborX="-100000" custLinFactNeighborY="47486"/>
      <dgm:spPr/>
    </dgm:pt>
    <dgm:pt modelId="{7E3F02F2-60DA-F548-B4BA-B992C412AA42}" type="pres">
      <dgm:prSet presAssocID="{D8F5B9D9-6034-C742-B0E3-7EFD321780F0}" presName="c2" presStyleLbl="node1" presStyleIdx="1" presStyleCnt="18"/>
      <dgm:spPr/>
    </dgm:pt>
    <dgm:pt modelId="{D07353D3-7D03-E24E-A5C2-450AE8FF9437}" type="pres">
      <dgm:prSet presAssocID="{D8F5B9D9-6034-C742-B0E3-7EFD321780F0}" presName="c3" presStyleLbl="node1" presStyleIdx="2" presStyleCnt="18" custLinFactNeighborX="-16584" custLinFactNeighborY="25570"/>
      <dgm:spPr/>
    </dgm:pt>
    <dgm:pt modelId="{5DB44771-DE33-7547-8E04-5B26F1BD801B}" type="pres">
      <dgm:prSet presAssocID="{D8F5B9D9-6034-C742-B0E3-7EFD321780F0}" presName="c4" presStyleLbl="node1" presStyleIdx="3" presStyleCnt="18" custLinFactNeighborX="-22896" custLinFactNeighborY="-20564"/>
      <dgm:spPr/>
    </dgm:pt>
    <dgm:pt modelId="{F1F5258C-B3C5-6A42-98F2-A907A99097D7}" type="pres">
      <dgm:prSet presAssocID="{D8F5B9D9-6034-C742-B0E3-7EFD321780F0}" presName="c5" presStyleLbl="node1" presStyleIdx="4" presStyleCnt="18" custLinFactX="-400000" custLinFactY="200000" custLinFactNeighborX="-496857" custLinFactNeighborY="264929"/>
      <dgm:spPr/>
    </dgm:pt>
    <dgm:pt modelId="{F688F3D9-2959-2A40-A0B7-DF0E1947C2FC}" type="pres">
      <dgm:prSet presAssocID="{D8F5B9D9-6034-C742-B0E3-7EFD321780F0}" presName="c6" presStyleLbl="node1" presStyleIdx="5" presStyleCnt="18"/>
      <dgm:spPr/>
    </dgm:pt>
    <dgm:pt modelId="{B884FECF-4E6B-E84F-8DAE-A499846CCAC3}" type="pres">
      <dgm:prSet presAssocID="{D8F5B9D9-6034-C742-B0E3-7EFD321780F0}" presName="c7" presStyleLbl="node1" presStyleIdx="6" presStyleCnt="18"/>
      <dgm:spPr/>
    </dgm:pt>
    <dgm:pt modelId="{A8D60A12-45F5-5748-A7FB-DAF8D5291517}" type="pres">
      <dgm:prSet presAssocID="{D8F5B9D9-6034-C742-B0E3-7EFD321780F0}" presName="c8" presStyleLbl="node1" presStyleIdx="7" presStyleCnt="18"/>
      <dgm:spPr/>
    </dgm:pt>
    <dgm:pt modelId="{A2A64A14-FCB7-7C45-948D-13795E5207C5}" type="pres">
      <dgm:prSet presAssocID="{D8F5B9D9-6034-C742-B0E3-7EFD321780F0}" presName="c9" presStyleLbl="node1" presStyleIdx="8" presStyleCnt="18"/>
      <dgm:spPr/>
    </dgm:pt>
    <dgm:pt modelId="{D3CF5CAF-BED9-7344-BE4F-D9DB8748AAA9}" type="pres">
      <dgm:prSet presAssocID="{D8F5B9D9-6034-C742-B0E3-7EFD321780F0}" presName="c10" presStyleLbl="node1" presStyleIdx="9" presStyleCnt="18"/>
      <dgm:spPr/>
    </dgm:pt>
    <dgm:pt modelId="{4C53D142-6BE9-DD40-94ED-051D47074A70}" type="pres">
      <dgm:prSet presAssocID="{D8F5B9D9-6034-C742-B0E3-7EFD321780F0}" presName="c11" presStyleLbl="node1" presStyleIdx="10" presStyleCnt="18" custLinFactNeighborX="-52111" custLinFactNeighborY="61118"/>
      <dgm:spPr/>
    </dgm:pt>
    <dgm:pt modelId="{954A498F-9DA7-9444-B9B0-77EF40568BC4}" type="pres">
      <dgm:prSet presAssocID="{D8F5B9D9-6034-C742-B0E3-7EFD321780F0}" presName="c12" presStyleLbl="node1" presStyleIdx="11" presStyleCnt="18"/>
      <dgm:spPr/>
    </dgm:pt>
    <dgm:pt modelId="{670378CB-D621-B447-BB4A-C9147E203A22}" type="pres">
      <dgm:prSet presAssocID="{D8F5B9D9-6034-C742-B0E3-7EFD321780F0}" presName="c13" presStyleLbl="node1" presStyleIdx="12" presStyleCnt="18" custLinFactNeighborX="26041" custLinFactNeighborY="27005"/>
      <dgm:spPr/>
    </dgm:pt>
    <dgm:pt modelId="{BEB34BE6-38DD-C34B-A250-2C611E86248C}" type="pres">
      <dgm:prSet presAssocID="{D8F5B9D9-6034-C742-B0E3-7EFD321780F0}" presName="c14" presStyleLbl="node1" presStyleIdx="13" presStyleCnt="18"/>
      <dgm:spPr/>
    </dgm:pt>
    <dgm:pt modelId="{9BDEB781-8C6B-884C-8411-667B30D62676}" type="pres">
      <dgm:prSet presAssocID="{D8F5B9D9-6034-C742-B0E3-7EFD321780F0}" presName="c15" presStyleLbl="node1" presStyleIdx="14" presStyleCnt="18"/>
      <dgm:spPr/>
    </dgm:pt>
    <dgm:pt modelId="{F86E7373-A0A2-2745-8676-1CE60DCF381C}" type="pres">
      <dgm:prSet presAssocID="{D8F5B9D9-6034-C742-B0E3-7EFD321780F0}" presName="c16" presStyleLbl="node1" presStyleIdx="15" presStyleCnt="18"/>
      <dgm:spPr/>
    </dgm:pt>
    <dgm:pt modelId="{805CB6F6-DCC7-FA44-BD89-848186421DEE}" type="pres">
      <dgm:prSet presAssocID="{D8F5B9D9-6034-C742-B0E3-7EFD321780F0}" presName="c17" presStyleLbl="node1" presStyleIdx="16" presStyleCnt="18"/>
      <dgm:spPr/>
    </dgm:pt>
    <dgm:pt modelId="{4E2C7FDD-6CDD-0343-8FC6-E2C3F0CE2EEF}" type="pres">
      <dgm:prSet presAssocID="{D8F5B9D9-6034-C742-B0E3-7EFD321780F0}" presName="c18" presStyleLbl="node1" presStyleIdx="17" presStyleCnt="18"/>
      <dgm:spPr/>
    </dgm:pt>
  </dgm:ptLst>
  <dgm:cxnLst>
    <dgm:cxn modelId="{2AF6BE53-BB92-0842-9197-3088B9F2AFF0}" type="presOf" srcId="{D8F5B9D9-6034-C742-B0E3-7EFD321780F0}" destId="{9B7419F6-D319-FA4F-A1B2-5E61DA70F569}" srcOrd="0" destOrd="0" presId="urn:microsoft.com/office/officeart/2009/3/layout/RandomtoResultProcess"/>
    <dgm:cxn modelId="{8C318759-A212-FF4F-89A0-09E9E23BFDEA}" srcId="{D9C28584-9035-4947-B43D-8BAD3985C7B2}" destId="{D8F5B9D9-6034-C742-B0E3-7EFD321780F0}" srcOrd="0" destOrd="0" parTransId="{700419DB-1054-9148-B138-5D3C8578A219}" sibTransId="{3BA1FDCA-0D14-1144-91CE-67C81694D6E4}"/>
    <dgm:cxn modelId="{9E0A95CF-00B1-AE4D-A6F5-0134CA5D9111}" type="presOf" srcId="{D9C28584-9035-4947-B43D-8BAD3985C7B2}" destId="{8F2BB519-DD19-6C48-825E-BF88881E48A8}" srcOrd="0" destOrd="0" presId="urn:microsoft.com/office/officeart/2009/3/layout/RandomtoResultProcess"/>
    <dgm:cxn modelId="{3A8AD860-D909-3F42-B356-50AE96F3C7D7}" type="presParOf" srcId="{8F2BB519-DD19-6C48-825E-BF88881E48A8}" destId="{8AB4102E-0CE0-1E44-A479-3A854E33678D}" srcOrd="0" destOrd="0" presId="urn:microsoft.com/office/officeart/2009/3/layout/RandomtoResultProcess"/>
    <dgm:cxn modelId="{40370675-8B89-1947-B912-2A2331D44C55}" type="presParOf" srcId="{8AB4102E-0CE0-1E44-A479-3A854E33678D}" destId="{9B7419F6-D319-FA4F-A1B2-5E61DA70F569}" srcOrd="0" destOrd="0" presId="urn:microsoft.com/office/officeart/2009/3/layout/RandomtoResultProcess"/>
    <dgm:cxn modelId="{D105759B-D34C-544A-82A4-ACE7FBBB015A}" type="presParOf" srcId="{8AB4102E-0CE0-1E44-A479-3A854E33678D}" destId="{6220F0C4-1563-2049-8789-CD4E3CA6B8C1}" srcOrd="1" destOrd="0" presId="urn:microsoft.com/office/officeart/2009/3/layout/RandomtoResultProcess"/>
    <dgm:cxn modelId="{17DE494A-9D91-9048-AC7B-820AEC2C91AC}" type="presParOf" srcId="{8AB4102E-0CE0-1E44-A479-3A854E33678D}" destId="{7E3F02F2-60DA-F548-B4BA-B992C412AA42}" srcOrd="2" destOrd="0" presId="urn:microsoft.com/office/officeart/2009/3/layout/RandomtoResultProcess"/>
    <dgm:cxn modelId="{54BA6D38-5B0D-8A40-90D2-9C31F7CCB709}" type="presParOf" srcId="{8AB4102E-0CE0-1E44-A479-3A854E33678D}" destId="{D07353D3-7D03-E24E-A5C2-450AE8FF9437}" srcOrd="3" destOrd="0" presId="urn:microsoft.com/office/officeart/2009/3/layout/RandomtoResultProcess"/>
    <dgm:cxn modelId="{3C776F13-56F9-3B47-B72B-77B141DD4649}" type="presParOf" srcId="{8AB4102E-0CE0-1E44-A479-3A854E33678D}" destId="{5DB44771-DE33-7547-8E04-5B26F1BD801B}" srcOrd="4" destOrd="0" presId="urn:microsoft.com/office/officeart/2009/3/layout/RandomtoResultProcess"/>
    <dgm:cxn modelId="{B29D7664-F7F7-A94B-8300-7D8E64B44950}" type="presParOf" srcId="{8AB4102E-0CE0-1E44-A479-3A854E33678D}" destId="{F1F5258C-B3C5-6A42-98F2-A907A99097D7}" srcOrd="5" destOrd="0" presId="urn:microsoft.com/office/officeart/2009/3/layout/RandomtoResultProcess"/>
    <dgm:cxn modelId="{49649A59-41AF-4848-9541-6AAE027A9F08}" type="presParOf" srcId="{8AB4102E-0CE0-1E44-A479-3A854E33678D}" destId="{F688F3D9-2959-2A40-A0B7-DF0E1947C2FC}" srcOrd="6" destOrd="0" presId="urn:microsoft.com/office/officeart/2009/3/layout/RandomtoResultProcess"/>
    <dgm:cxn modelId="{891A767F-CEBD-4F48-A71B-03F278389612}" type="presParOf" srcId="{8AB4102E-0CE0-1E44-A479-3A854E33678D}" destId="{B884FECF-4E6B-E84F-8DAE-A499846CCAC3}" srcOrd="7" destOrd="0" presId="urn:microsoft.com/office/officeart/2009/3/layout/RandomtoResultProcess"/>
    <dgm:cxn modelId="{E0A387FA-95BF-674C-94B3-92E65B2B4468}" type="presParOf" srcId="{8AB4102E-0CE0-1E44-A479-3A854E33678D}" destId="{A8D60A12-45F5-5748-A7FB-DAF8D5291517}" srcOrd="8" destOrd="0" presId="urn:microsoft.com/office/officeart/2009/3/layout/RandomtoResultProcess"/>
    <dgm:cxn modelId="{09C45D55-CD25-B047-8C83-089F913D00A0}" type="presParOf" srcId="{8AB4102E-0CE0-1E44-A479-3A854E33678D}" destId="{A2A64A14-FCB7-7C45-948D-13795E5207C5}" srcOrd="9" destOrd="0" presId="urn:microsoft.com/office/officeart/2009/3/layout/RandomtoResultProcess"/>
    <dgm:cxn modelId="{A9E9E5CC-7E4E-A345-98EF-8D7A30C3B29E}" type="presParOf" srcId="{8AB4102E-0CE0-1E44-A479-3A854E33678D}" destId="{D3CF5CAF-BED9-7344-BE4F-D9DB8748AAA9}" srcOrd="10" destOrd="0" presId="urn:microsoft.com/office/officeart/2009/3/layout/RandomtoResultProcess"/>
    <dgm:cxn modelId="{33CB63E7-1B1D-754B-9D86-F8FF7B885FB2}" type="presParOf" srcId="{8AB4102E-0CE0-1E44-A479-3A854E33678D}" destId="{4C53D142-6BE9-DD40-94ED-051D47074A70}" srcOrd="11" destOrd="0" presId="urn:microsoft.com/office/officeart/2009/3/layout/RandomtoResultProcess"/>
    <dgm:cxn modelId="{80C69071-7463-4E48-AD13-427260F9868F}" type="presParOf" srcId="{8AB4102E-0CE0-1E44-A479-3A854E33678D}" destId="{954A498F-9DA7-9444-B9B0-77EF40568BC4}" srcOrd="12" destOrd="0" presId="urn:microsoft.com/office/officeart/2009/3/layout/RandomtoResultProcess"/>
    <dgm:cxn modelId="{FC827094-2D32-6340-9FE6-323813702A73}" type="presParOf" srcId="{8AB4102E-0CE0-1E44-A479-3A854E33678D}" destId="{670378CB-D621-B447-BB4A-C9147E203A22}" srcOrd="13" destOrd="0" presId="urn:microsoft.com/office/officeart/2009/3/layout/RandomtoResultProcess"/>
    <dgm:cxn modelId="{4D87DB34-B67D-2F43-97CF-FB7D1932B8F3}" type="presParOf" srcId="{8AB4102E-0CE0-1E44-A479-3A854E33678D}" destId="{BEB34BE6-38DD-C34B-A250-2C611E86248C}" srcOrd="14" destOrd="0" presId="urn:microsoft.com/office/officeart/2009/3/layout/RandomtoResultProcess"/>
    <dgm:cxn modelId="{00B2CB60-B3BF-6F4B-A6A6-C0E749F4EAC7}" type="presParOf" srcId="{8AB4102E-0CE0-1E44-A479-3A854E33678D}" destId="{9BDEB781-8C6B-884C-8411-667B30D62676}" srcOrd="15" destOrd="0" presId="urn:microsoft.com/office/officeart/2009/3/layout/RandomtoResultProcess"/>
    <dgm:cxn modelId="{607EDF79-9C4F-6C49-83ED-3CCA146D0FAA}" type="presParOf" srcId="{8AB4102E-0CE0-1E44-A479-3A854E33678D}" destId="{F86E7373-A0A2-2745-8676-1CE60DCF381C}" srcOrd="16" destOrd="0" presId="urn:microsoft.com/office/officeart/2009/3/layout/RandomtoResultProcess"/>
    <dgm:cxn modelId="{6EC0F436-5F12-A74C-B8CC-6E41DEB1F993}" type="presParOf" srcId="{8AB4102E-0CE0-1E44-A479-3A854E33678D}" destId="{805CB6F6-DCC7-FA44-BD89-848186421DEE}" srcOrd="17" destOrd="0" presId="urn:microsoft.com/office/officeart/2009/3/layout/RandomtoResultProcess"/>
    <dgm:cxn modelId="{F54D09EF-EAED-E143-B206-2B8D5221F0C5}" type="presParOf" srcId="{8AB4102E-0CE0-1E44-A479-3A854E33678D}" destId="{4E2C7FDD-6CDD-0343-8FC6-E2C3F0CE2EEF}" srcOrd="18" destOrd="0" presId="urn:microsoft.com/office/officeart/2009/3/layout/RandomtoResultProcess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CEE2EF-D45F-7540-B311-BA5BED309E9C}">
      <dsp:nvSpPr>
        <dsp:cNvPr id="0" name=""/>
        <dsp:cNvSpPr/>
      </dsp:nvSpPr>
      <dsp:spPr>
        <a:xfrm>
          <a:off x="609599" y="0"/>
          <a:ext cx="3505200" cy="3505200"/>
        </a:xfrm>
        <a:prstGeom prst="ellipse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Georgia"/>
              <a:cs typeface="Georgia"/>
            </a:rPr>
            <a:t>Rotary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Georgia"/>
              <a:cs typeface="Georgia"/>
            </a:rPr>
            <a:t>District 2241</a:t>
          </a:r>
          <a:endParaRPr lang="en-US" sz="2000" kern="1200" dirty="0">
            <a:latin typeface="Georgia"/>
            <a:cs typeface="Georgia"/>
          </a:endParaRPr>
        </a:p>
      </dsp:txBody>
      <dsp:txXfrm>
        <a:off x="1442084" y="262890"/>
        <a:ext cx="1840230" cy="595884"/>
      </dsp:txXfrm>
    </dsp:sp>
    <dsp:sp modelId="{F6941279-9548-1948-9BFA-25B860C2CF2C}">
      <dsp:nvSpPr>
        <dsp:cNvPr id="0" name=""/>
        <dsp:cNvSpPr/>
      </dsp:nvSpPr>
      <dsp:spPr>
        <a:xfrm>
          <a:off x="1752597" y="1066803"/>
          <a:ext cx="2423924" cy="2252362"/>
        </a:xfrm>
        <a:prstGeom prst="ellipse">
          <a:avLst/>
        </a:prstGeom>
        <a:solidFill>
          <a:schemeClr val="accent1">
            <a:shade val="50000"/>
            <a:hueOff val="562584"/>
            <a:satOff val="-28230"/>
            <a:lumOff val="49225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>
              <a:solidFill>
                <a:schemeClr val="tx2">
                  <a:lumMod val="75000"/>
                </a:schemeClr>
              </a:solidFill>
              <a:latin typeface="Georgia"/>
              <a:cs typeface="Georgia"/>
            </a:rPr>
            <a:t>Clubul</a:t>
          </a:r>
          <a:r>
            <a:rPr lang="en-US" sz="2000" kern="1200" dirty="0" smtClean="0">
              <a:solidFill>
                <a:schemeClr val="tx2">
                  <a:lumMod val="75000"/>
                </a:schemeClr>
              </a:solidFill>
              <a:latin typeface="Georgia"/>
              <a:cs typeface="Georgia"/>
            </a:rPr>
            <a:t> </a:t>
          </a:r>
          <a:r>
            <a:rPr lang="en-US" sz="2000" kern="1200" dirty="0" err="1" smtClean="0">
              <a:solidFill>
                <a:schemeClr val="tx2">
                  <a:lumMod val="75000"/>
                </a:schemeClr>
              </a:solidFill>
              <a:latin typeface="Georgia"/>
              <a:cs typeface="Georgia"/>
            </a:rPr>
            <a:t>meu</a:t>
          </a:r>
          <a:r>
            <a:rPr lang="en-US" sz="2000" kern="1200" dirty="0" smtClean="0">
              <a:solidFill>
                <a:schemeClr val="tx2">
                  <a:lumMod val="75000"/>
                </a:schemeClr>
              </a:solidFill>
              <a:latin typeface="Georgia"/>
              <a:cs typeface="Georgia"/>
            </a:rPr>
            <a:t> Rotary</a:t>
          </a:r>
          <a:endParaRPr lang="en-US" sz="2000" kern="1200" dirty="0">
            <a:solidFill>
              <a:schemeClr val="tx2">
                <a:lumMod val="75000"/>
              </a:schemeClr>
            </a:solidFill>
            <a:latin typeface="Georgia"/>
            <a:cs typeface="Georgia"/>
          </a:endParaRPr>
        </a:p>
      </dsp:txBody>
      <dsp:txXfrm>
        <a:off x="2107573" y="1629893"/>
        <a:ext cx="1713973" cy="112618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7419F6-D319-FA4F-A1B2-5E61DA70F569}">
      <dsp:nvSpPr>
        <dsp:cNvPr id="0" name=""/>
        <dsp:cNvSpPr/>
      </dsp:nvSpPr>
      <dsp:spPr>
        <a:xfrm>
          <a:off x="1080327" y="1469938"/>
          <a:ext cx="4014726" cy="13230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smtClean="0">
              <a:latin typeface="Georgia"/>
              <a:cs typeface="Georgia"/>
            </a:rPr>
            <a:t>                   </a:t>
          </a:r>
          <a:r>
            <a:rPr lang="en-US" sz="2000" kern="1200" smtClean="0">
              <a:solidFill>
                <a:schemeClr val="bg2">
                  <a:lumMod val="10000"/>
                </a:schemeClr>
              </a:solidFill>
              <a:latin typeface="Georgia"/>
              <a:cs typeface="Georgia"/>
            </a:rPr>
            <a:t> Comunitate</a:t>
          </a:r>
          <a:endParaRPr lang="en-US" sz="2000" kern="1200" dirty="0">
            <a:solidFill>
              <a:schemeClr val="bg2">
                <a:lumMod val="10000"/>
              </a:schemeClr>
            </a:solidFill>
            <a:latin typeface="Georgia"/>
            <a:cs typeface="Georgia"/>
          </a:endParaRPr>
        </a:p>
      </dsp:txBody>
      <dsp:txXfrm>
        <a:off x="1080327" y="1469938"/>
        <a:ext cx="4014726" cy="1323034"/>
      </dsp:txXfrm>
    </dsp:sp>
    <dsp:sp modelId="{6220F0C4-1563-2049-8789-CD4E3CA6B8C1}">
      <dsp:nvSpPr>
        <dsp:cNvPr id="0" name=""/>
        <dsp:cNvSpPr/>
      </dsp:nvSpPr>
      <dsp:spPr>
        <a:xfrm>
          <a:off x="457200" y="1219201"/>
          <a:ext cx="319353" cy="319353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E3F02F2-60DA-F548-B4BA-B992C412AA42}">
      <dsp:nvSpPr>
        <dsp:cNvPr id="0" name=""/>
        <dsp:cNvSpPr/>
      </dsp:nvSpPr>
      <dsp:spPr>
        <a:xfrm>
          <a:off x="1299312" y="620458"/>
          <a:ext cx="319353" cy="319353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07353D3-7D03-E24E-A5C2-450AE8FF9437}">
      <dsp:nvSpPr>
        <dsp:cNvPr id="0" name=""/>
        <dsp:cNvSpPr/>
      </dsp:nvSpPr>
      <dsp:spPr>
        <a:xfrm>
          <a:off x="1752601" y="838198"/>
          <a:ext cx="501840" cy="501840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DB44771-DE33-7547-8E04-5B26F1BD801B}">
      <dsp:nvSpPr>
        <dsp:cNvPr id="0" name=""/>
        <dsp:cNvSpPr/>
      </dsp:nvSpPr>
      <dsp:spPr>
        <a:xfrm>
          <a:off x="2209801" y="152401"/>
          <a:ext cx="319353" cy="319353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1F5258C-B3C5-6A42-98F2-A907A99097D7}">
      <dsp:nvSpPr>
        <dsp:cNvPr id="0" name=""/>
        <dsp:cNvSpPr/>
      </dsp:nvSpPr>
      <dsp:spPr>
        <a:xfrm>
          <a:off x="1" y="1524001"/>
          <a:ext cx="319353" cy="319353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688F3D9-2959-2A40-A0B7-DF0E1947C2FC}">
      <dsp:nvSpPr>
        <dsp:cNvPr id="0" name=""/>
        <dsp:cNvSpPr/>
      </dsp:nvSpPr>
      <dsp:spPr>
        <a:xfrm>
          <a:off x="3579495" y="352201"/>
          <a:ext cx="319353" cy="319353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884FECF-4E6B-E84F-8DAE-A499846CCAC3}">
      <dsp:nvSpPr>
        <dsp:cNvPr id="0" name=""/>
        <dsp:cNvSpPr/>
      </dsp:nvSpPr>
      <dsp:spPr>
        <a:xfrm>
          <a:off x="4026589" y="575749"/>
          <a:ext cx="501840" cy="50184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8D60A12-45F5-5748-A7FB-DAF8D5291517}">
      <dsp:nvSpPr>
        <dsp:cNvPr id="0" name=""/>
        <dsp:cNvSpPr/>
      </dsp:nvSpPr>
      <dsp:spPr>
        <a:xfrm>
          <a:off x="4652521" y="1067553"/>
          <a:ext cx="319353" cy="319353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2A64A14-FCB7-7C45-948D-13795E5207C5}">
      <dsp:nvSpPr>
        <dsp:cNvPr id="0" name=""/>
        <dsp:cNvSpPr/>
      </dsp:nvSpPr>
      <dsp:spPr>
        <a:xfrm>
          <a:off x="4920778" y="1559357"/>
          <a:ext cx="319353" cy="319353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3CF5CAF-BED9-7344-BE4F-D9DB8748AAA9}">
      <dsp:nvSpPr>
        <dsp:cNvPr id="0" name=""/>
        <dsp:cNvSpPr/>
      </dsp:nvSpPr>
      <dsp:spPr>
        <a:xfrm>
          <a:off x="2595887" y="620458"/>
          <a:ext cx="821194" cy="821194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C53D142-6BE9-DD40-94ED-051D47074A70}">
      <dsp:nvSpPr>
        <dsp:cNvPr id="0" name=""/>
        <dsp:cNvSpPr/>
      </dsp:nvSpPr>
      <dsp:spPr>
        <a:xfrm>
          <a:off x="685800" y="2514600"/>
          <a:ext cx="319353" cy="319353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54A498F-9DA7-9444-B9B0-77EF40568BC4}">
      <dsp:nvSpPr>
        <dsp:cNvPr id="0" name=""/>
        <dsp:cNvSpPr/>
      </dsp:nvSpPr>
      <dsp:spPr>
        <a:xfrm>
          <a:off x="1120475" y="2721803"/>
          <a:ext cx="501840" cy="50184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70378CB-D621-B447-BB4A-C9147E203A22}">
      <dsp:nvSpPr>
        <dsp:cNvPr id="0" name=""/>
        <dsp:cNvSpPr/>
      </dsp:nvSpPr>
      <dsp:spPr>
        <a:xfrm>
          <a:off x="1981203" y="3276601"/>
          <a:ext cx="729950" cy="729950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EB34BE6-38DD-C34B-A250-2C611E86248C}">
      <dsp:nvSpPr>
        <dsp:cNvPr id="0" name=""/>
        <dsp:cNvSpPr/>
      </dsp:nvSpPr>
      <dsp:spPr>
        <a:xfrm>
          <a:off x="2730015" y="3660701"/>
          <a:ext cx="319353" cy="319353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BDEB781-8C6B-884C-8411-667B30D62676}">
      <dsp:nvSpPr>
        <dsp:cNvPr id="0" name=""/>
        <dsp:cNvSpPr/>
      </dsp:nvSpPr>
      <dsp:spPr>
        <a:xfrm>
          <a:off x="2908853" y="3079478"/>
          <a:ext cx="501840" cy="501840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86E7373-A0A2-2745-8676-1CE60DCF381C}">
      <dsp:nvSpPr>
        <dsp:cNvPr id="0" name=""/>
        <dsp:cNvSpPr/>
      </dsp:nvSpPr>
      <dsp:spPr>
        <a:xfrm>
          <a:off x="3355947" y="3705411"/>
          <a:ext cx="319353" cy="319353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05CB6F6-DCC7-FA44-BD89-848186421DEE}">
      <dsp:nvSpPr>
        <dsp:cNvPr id="0" name=""/>
        <dsp:cNvSpPr/>
      </dsp:nvSpPr>
      <dsp:spPr>
        <a:xfrm>
          <a:off x="3758332" y="2990059"/>
          <a:ext cx="729950" cy="72995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E2C7FDD-6CDD-0343-8FC6-E2C3F0CE2EEF}">
      <dsp:nvSpPr>
        <dsp:cNvPr id="0" name=""/>
        <dsp:cNvSpPr/>
      </dsp:nvSpPr>
      <dsp:spPr>
        <a:xfrm>
          <a:off x="4741940" y="2811221"/>
          <a:ext cx="501840" cy="501840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RandomtoResultProcess">
  <dgm:title val=""/>
  <dgm:desc val=""/>
  <dgm:catLst>
    <dgm:cat type="process" pri="127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Name0">
    <dgm:varLst>
      <dgm:dir/>
      <dgm:animOne val="branch"/>
      <dgm:animLvl val="lvl"/>
    </dgm:varLst>
    <dgm:choose name="Name1">
      <dgm:if name="Name2" func="var" arg="dir" op="equ" val="norm">
        <dgm:alg type="lin">
          <dgm:param type="fallback" val="2D"/>
          <dgm:param type="nodeVertAlign" val="t"/>
        </dgm:alg>
      </dgm:if>
      <dgm:else name="Name3">
        <dgm:alg type="lin">
          <dgm:param type="fallback" val="2D"/>
          <dgm:param type="nodeVertAlign" val="t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userH" refType="h" fact="2"/>
      <dgm:constr type="w" for="ch" forName="chaos" refType="userH" fact="0.681"/>
      <dgm:constr type="h" for="ch" forName="chaos" refType="userH"/>
      <dgm:constr type="w" for="ch" forName="middle" refType="userH" fact="0.6"/>
      <dgm:constr type="h" for="ch" forName="middle" refType="userH"/>
      <dgm:constr type="w" for="ch" forName="last" refType="userH" fact="0.6"/>
      <dgm:constr type="h" for="ch" forName="last" refType="userH"/>
      <dgm:constr type="w" for="ch" forName="chevronComposite1" refType="userH" fact="0.22"/>
      <dgm:constr type="h" for="ch" forName="chevronComposite1" refType="userH" fact="0.52"/>
      <dgm:constr type="w" for="ch" forName="chevronComposite2" refType="userH" fact="0.22"/>
      <dgm:constr type="h" for="ch" forName="chevronComposite2" refType="userH" fact="0.52"/>
      <dgm:constr type="w" for="ch" forName="overlap" refType="userH" fact="-0.04"/>
      <dgm:constr type="h" for="ch" forName="overlap" refType="userH" fact="0.06"/>
      <dgm:constr type="primFontSz" for="des" forName="parTx1" op="equ" val="65"/>
      <dgm:constr type="primFontSz" for="des" forName="parTxMid" refType="primFontSz" refFor="des" refForName="parTx1" op="equ"/>
      <dgm:constr type="primFontSz" for="des" forName="circleTx" refType="primFontSz" refFor="des" refForName="parTx1" op="equ"/>
      <dgm:constr type="primFontSz" for="des" forName="desTx1" op="equ" val="65"/>
      <dgm:constr type="primFontSz" for="des" forName="desTxMid" refType="primFontSz" refFor="des" refForName="desTx1" op="equ"/>
      <dgm:constr type="primFontSz" for="des" forName="desTxN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chaos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parTx1" refType="w" fact="0.5"/>
              <dgm:constr type="t" for="ch" forName="parTx1" refType="w" fact="0.32"/>
              <dgm:constr type="w" for="ch" forName="parTx1" refType="w" fact="0.88"/>
              <dgm:constr type="h" for="ch" forName="parTx1" refType="w" fact="0.29"/>
              <dgm:constr type="ctrX" for="ch" forName="desTx1" refType="w" fact="0.5"/>
              <dgm:constr type="b" for="ch" forName="desTx1" refType="h"/>
              <dgm:constr type="w" for="ch" forName="desTx1" refType="w" fact="0.88"/>
              <dgm:constr type="h" for="ch" forName="desTx1" refType="h" fact="0.37"/>
              <dgm:constr type="l" for="ch" forName="c1" refType="w" fact="0.05"/>
              <dgm:constr type="t" for="ch" forName="c1" refType="w" fact="0.23"/>
              <dgm:constr type="w" for="ch" forName="c1" refType="w" fact="0.07"/>
              <dgm:constr type="h" for="ch" forName="c1" refType="w" refFor="ch" refForName="c1"/>
              <dgm:constr type="l" for="ch" forName="c2" refType="w" fact="0.1"/>
              <dgm:constr type="t" for="ch" forName="c2" refType="w" fact="0.13"/>
              <dgm:constr type="w" for="ch" forName="c2" refType="w" fact="0.07"/>
              <dgm:constr type="h" for="ch" forName="c2" refType="w" refFor="ch" refForName="c2"/>
              <dgm:constr type="l" for="ch" forName="c3" refType="w" fact="0.22"/>
              <dgm:constr type="t" for="ch" forName="c3" refType="w" fact="0.15"/>
              <dgm:constr type="w" for="ch" forName="c3" refType="w" fact="0.11"/>
              <dgm:constr type="h" for="ch" forName="c3" refType="w" refFor="ch" refForName="c3"/>
              <dgm:constr type="l" for="ch" forName="c4" refType="w" fact="0.32"/>
              <dgm:constr type="t" for="ch" forName="c4" refType="w" fact="0.04"/>
              <dgm:constr type="w" for="ch" forName="c4" refType="w" fact="0.07"/>
              <dgm:constr type="h" for="ch" forName="c4" refType="w" refFor="ch" refForName="c4"/>
              <dgm:constr type="l" for="ch" forName="c5" refType="w" fact="0.45"/>
              <dgm:constr type="t" for="ch" forName="c5" refType="w" fact="0"/>
              <dgm:constr type="w" for="ch" forName="c5" refType="w" fact="0.07"/>
              <dgm:constr type="h" for="ch" forName="c5" refType="w" refFor="ch" refForName="c5"/>
              <dgm:constr type="l" for="ch" forName="c6" refType="w" fact="0.61"/>
              <dgm:constr type="t" for="ch" forName="c6" refType="w" fact="0.07"/>
              <dgm:constr type="w" for="ch" forName="c6" refType="w" fact="0.07"/>
              <dgm:constr type="h" for="ch" forName="c6" refType="w" refFor="ch" refForName="c6"/>
              <dgm:constr type="l" for="ch" forName="c7" refType="w" fact="0.71"/>
              <dgm:constr type="t" for="ch" forName="c7" refType="w" fact="0.12"/>
              <dgm:constr type="w" for="ch" forName="c7" refType="w" fact="0.11"/>
              <dgm:constr type="h" for="ch" forName="c7" refType="w" refFor="ch" refForName="c7"/>
              <dgm:constr type="l" for="ch" forName="c8" refType="w" fact="0.85"/>
              <dgm:constr type="t" for="ch" forName="c8" refType="w" fact="0.23"/>
              <dgm:constr type="w" for="ch" forName="c8" refType="w" fact="0.07"/>
              <dgm:constr type="h" for="ch" forName="c8" refType="w" refFor="ch" refForName="c8"/>
              <dgm:constr type="l" for="ch" forName="c9" refType="w" fact="0.91"/>
              <dgm:constr type="t" for="ch" forName="c9" refType="w" fact="0.34"/>
              <dgm:constr type="w" for="ch" forName="c9" refType="w" fact="0.07"/>
              <dgm:constr type="h" for="ch" forName="c9" refType="w" refFor="ch" refForName="c9"/>
              <dgm:constr type="l" for="ch" forName="c10" refType="w" fact="0.39"/>
              <dgm:constr type="t" for="ch" forName="c10" refType="w" fact="0.13"/>
              <dgm:constr type="w" for="ch" forName="c10" refType="w" fact="0.18"/>
              <dgm:constr type="h" for="ch" forName="c10" refType="w" refFor="ch" refForName="c10"/>
              <dgm:constr type="l" for="ch" forName="c11" refType="w" fact="0"/>
              <dgm:constr type="t" for="ch" forName="c11" refType="w" fact="0.51"/>
              <dgm:constr type="w" for="ch" forName="c11" refType="w" fact="0.07"/>
              <dgm:constr type="h" for="ch" forName="c11" refType="w" refFor="ch" refForName="c11"/>
              <dgm:constr type="l" for="ch" forName="c12" refType="w" fact="0.06"/>
              <dgm:constr type="t" for="ch" forName="c12" refType="w" fact="0.6"/>
              <dgm:constr type="w" for="ch" forName="c12" refType="w" fact="0.11"/>
              <dgm:constr type="h" for="ch" forName="c12" refType="w" refFor="ch" refForName="c12"/>
              <dgm:constr type="l" for="ch" forName="c13" refType="w" fact="0.21"/>
              <dgm:constr type="t" for="ch" forName="c13" refType="w" fact="0.68"/>
              <dgm:constr type="w" for="ch" forName="c13" refType="w" fact="0.16"/>
              <dgm:constr type="h" for="ch" forName="c13" refType="w" refFor="ch" refForName="c13"/>
              <dgm:constr type="l" for="ch" forName="c14" refType="w" fact="0.42"/>
              <dgm:constr type="t" for="ch" forName="c14" refType="w" fact="0.81"/>
              <dgm:constr type="w" for="ch" forName="c14" refType="w" fact="0.07"/>
              <dgm:constr type="h" for="ch" forName="c14" refType="w" refFor="ch" refForName="c14"/>
              <dgm:constr type="l" for="ch" forName="c15" refType="w" fact="0.46"/>
              <dgm:constr type="t" for="ch" forName="c15" refType="w" fact="0.68"/>
              <dgm:constr type="w" for="ch" forName="c15" refType="w" fact="0.11"/>
              <dgm:constr type="h" for="ch" forName="c15" refType="w" refFor="ch" refForName="c15"/>
              <dgm:constr type="l" for="ch" forName="c16" refType="w" fact="0.56"/>
              <dgm:constr type="t" for="ch" forName="c16" refType="w" fact="0.82"/>
              <dgm:constr type="w" for="ch" forName="c16" refType="w" fact="0.07"/>
              <dgm:constr type="h" for="ch" forName="c16" refType="w" refFor="ch" refForName="c16"/>
              <dgm:constr type="l" for="ch" forName="c17" refType="w" fact="0.65"/>
              <dgm:constr type="t" for="ch" forName="c17" refType="w" fact="0.66"/>
              <dgm:constr type="w" for="ch" forName="c17" refType="w" fact="0.16"/>
              <dgm:constr type="h" for="ch" forName="c17" refType="w" refFor="ch" refForName="c17"/>
              <dgm:constr type="l" for="ch" forName="c18" refType="w" fact="0.87"/>
              <dgm:constr type="t" for="ch" forName="c18" refType="w" fact="0.62"/>
              <dgm:constr type="w" for="ch" forName="c18" refType="w" fact="0.11"/>
              <dgm:constr type="h" for="ch" forName="c18" refType="w" refFor="ch" refForName="c18"/>
            </dgm:constrLst>
            <dgm:layoutNode name="parTx1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7">
              <dgm:if name="Name8" axis="ch" ptType="node" func="cnt" op="gte" val="1">
                <dgm:layoutNode name="desTx1" styleLbl="revTx">
                  <dgm:varLst>
                    <dgm:bulletEnabled val="1"/>
                  </dgm:varLst>
                  <dgm:choose name="Name9">
                    <dgm:if name="Name10" axis="ch" ptType="node" func="cnt" op="equ" val="1">
                      <dgm:alg type="tx">
                        <dgm:param type="shpTxLTRAlignCh" val="l"/>
                      </dgm:alg>
                    </dgm:if>
                    <dgm:else name="Name11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2"/>
            </dgm:choose>
            <dgm:layoutNode name="c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9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0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layoutNode>
        </dgm:if>
        <dgm:if name="Name13" axis="self" ptType="node" func="revPos" op="equ" val="1">
          <dgm:layoutNode name="last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circleTx" refType="w" fact="0.5"/>
              <dgm:constr type="t" for="ch" forName="circleTx" refType="w" fact="0.117"/>
              <dgm:constr type="w" for="ch" forName="circleTx" refType="h" refFor="ch" refForName="circleTx"/>
              <dgm:constr type="h" for="ch" forName="circleTx" refType="w" fact="0.85"/>
              <dgm:constr type="l" for="ch" forName="desTxN"/>
              <dgm:constr type="b" for="ch" forName="desTxN" refType="h"/>
              <dgm:constr type="w" for="ch" forName="desTxN" refType="w"/>
              <dgm:constr type="h" for="ch" forName="desTxN" refType="h" fact="0.37"/>
              <dgm:constr type="ctrX" for="ch" forName="spN" refType="w" fact="0.5"/>
              <dgm:constr type="t" for="ch" forName="spN"/>
              <dgm:constr type="w" for="ch" forName="spN" refType="w" fact="0.93"/>
              <dgm:constr type="h" for="ch" forName="spN" refType="h" fact="0.01"/>
            </dgm:constrLst>
            <dgm:layoutNode name="circleTx" styleLbl="node1">
              <dgm:alg type="tx"/>
              <dgm:shape xmlns:r="http://schemas.openxmlformats.org/officeDocument/2006/relationships" type="ellipse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  <dgm:choose name="Name14">
              <dgm:if name="Name15" axis="ch" ptType="node" func="cnt" op="gte" val="1">
                <dgm:layoutNode name="desTxN" styleLbl="revTx">
                  <dgm:varLst>
                    <dgm:bulletEnabled val="1"/>
                  </dgm:varLst>
                  <dgm:choose name="Name16">
                    <dgm:if name="Name17" axis="ch" ptType="node" func="cnt" op="equ" val="1">
                      <dgm:alg type="tx">
                        <dgm:param type="shpTxLTRAlignCh" val="l"/>
                      </dgm:alg>
                    </dgm:if>
                    <dgm:else name="Name18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  <dgm:layoutNode name="spN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if>
        <dgm:else name="Name20">
          <dgm:layoutNode name="middl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l" for="ch" forName="parTxMid"/>
              <dgm:constr type="t" for="ch" forName="parTxMid" refType="w" fact="0.167"/>
              <dgm:constr type="w" for="ch" forName="parTxMid" refType="w"/>
              <dgm:constr type="h" for="ch" forName="parTxMid" refType="w" fact="0.7"/>
              <dgm:constr type="l" for="ch" forName="desTxMid"/>
              <dgm:constr type="b" for="ch" forName="desTxMid" refType="h"/>
              <dgm:constr type="w" for="ch" forName="desTxMid" refType="w"/>
              <dgm:constr type="h" for="ch" forName="desTxMid" refType="h" fact="0.37"/>
              <dgm:constr type="ctrX" for="ch" forName="spMid" refType="w" fact="0.5"/>
              <dgm:constr type="t" for="ch" forName="spMid"/>
              <dgm:constr type="w" for="ch" forName="spMid" refType="w" fact="0.01"/>
              <dgm:constr type="h" for="ch" forName="spMid" refType="h" fact="0.01"/>
            </dgm:constrLst>
            <dgm:layoutNode name="parTxMid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21">
              <dgm:if name="Name22" axis="ch" ptType="node" func="cnt" op="gte" val="1">
                <dgm:layoutNode name="desTxMid" styleLbl="revTx">
                  <dgm:varLst>
                    <dgm:bulletEnabled val="1"/>
                  </dgm:varLst>
                  <dgm:choose name="Name23">
                    <dgm:if name="Name24" axis="ch" ptType="node" func="cnt" op="equ" val="1">
                      <dgm:alg type="tx">
                        <dgm:param type="shpTxLTRAlignCh" val="l"/>
                      </dgm:alg>
                    </dgm:if>
                    <dgm:else name="Name25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26"/>
            </dgm:choose>
            <dgm:layoutNode name="spMid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else>
      </dgm:choose>
      <dgm:forEach name="Name27" axis="followSib" ptType="sibTrans" cnt="1">
        <dgm:layoutNode name="chevronComposite1" styleLbl="alignImgPlace1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chevron1"/>
            <dgm:constr type="t" for="ch" forName="chevron1" refType="h" fact="0.1923"/>
            <dgm:constr type="w" for="ch" forName="chevron1" refType="w"/>
            <dgm:constr type="b" for="ch" forName="chevron1" refType="h"/>
            <dgm:constr type="l" for="ch" forName="spChevron1"/>
            <dgm:constr type="t" for="ch" forName="spChevron1"/>
            <dgm:constr type="w" for="ch" forName="spChevron1" refType="w" fact="0.01"/>
            <dgm:constr type="h" for="ch" forName="spChevron1" refType="h" fact="0.01"/>
          </dgm:constrLst>
          <dgm:layoutNode name="chevron1">
            <dgm:alg type="sp"/>
            <dgm:choose name="Name28">
              <dgm:if name="Name29" func="var" arg="dir" op="equ" val="norm">
                <dgm:shape xmlns:r="http://schemas.openxmlformats.org/officeDocument/2006/relationships" type="chevron" r:blip="">
                  <dgm:adjLst>
                    <dgm:adj idx="1" val="0.6231"/>
                  </dgm:adjLst>
                </dgm:shape>
              </dgm:if>
              <dgm:else name="Name30">
                <dgm:shape xmlns:r="http://schemas.openxmlformats.org/officeDocument/2006/relationships" rot="180" type="chevron" r:blip="">
                  <dgm:adjLst>
                    <dgm:adj idx="1" val="0.6231"/>
                  </dgm:adjLst>
                </dgm:shape>
              </dgm:else>
            </dgm:choose>
            <dgm:presOf/>
          </dgm:layoutNode>
          <dgm:layoutNode name="spChevron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  <dgm:choose name="Name31">
          <dgm:if name="Name32" axis="root ch" ptType="all node" func="cnt" op="equ" val="2">
            <dgm:layoutNode name="overl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chevronComposite2" styleLbl="alignImgPlace1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l" for="ch" forName="chevron2"/>
                <dgm:constr type="t" for="ch" forName="chevron2" refType="h" fact="0.1923"/>
                <dgm:constr type="w" for="ch" forName="chevron2" refType="w"/>
                <dgm:constr type="b" for="ch" forName="chevron2" refType="h"/>
                <dgm:constr type="l" for="ch" forName="spChevron2"/>
                <dgm:constr type="t" for="ch" forName="spChevron2"/>
                <dgm:constr type="w" for="ch" forName="spChevron2" refType="w" fact="0.01"/>
                <dgm:constr type="h" for="ch" forName="spChevron2" refType="h" fact="0.01"/>
              </dgm:constrLst>
              <dgm:layoutNode name="chevron2">
                <dgm:alg type="sp"/>
                <dgm:choose name="Name33">
                  <dgm:if name="Name34" func="var" arg="dir" op="equ" val="norm">
                    <dgm:shape xmlns:r="http://schemas.openxmlformats.org/officeDocument/2006/relationships" type="chevron" r:blip="">
                      <dgm:adjLst>
                        <dgm:adj idx="1" val="0.6231"/>
                      </dgm:adjLst>
                    </dgm:shape>
                  </dgm:if>
                  <dgm:else name="Name35">
                    <dgm:shape xmlns:r="http://schemas.openxmlformats.org/officeDocument/2006/relationships" rot="180" type="chevron" r:blip="">
                      <dgm:adjLst>
                        <dgm:adj idx="1" val="0.6231"/>
                      </dgm:adjLst>
                    </dgm:shape>
                  </dgm:else>
                </dgm:choose>
                <dgm:presOf/>
              </dgm:layoutNode>
              <dgm:layoutNode name="spChevron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layoutNode>
          </dgm:if>
          <dgm:else name="Name36"/>
        </dgm:choos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>
                <a:latin typeface="Arial" pitchFamily="-107" charset="0"/>
                <a:ea typeface="ヒラギノ角ゴ Pro W3" pitchFamily="-107" charset="-128"/>
                <a:cs typeface="ヒラギノ角ゴ Pro W3" pitchFamily="-107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>
                <a:latin typeface="Arial" pitchFamily="-107" charset="0"/>
                <a:ea typeface="ヒラギノ角ゴ Pro W3" pitchFamily="-107" charset="-128"/>
                <a:cs typeface="ヒラギノ角ゴ Pro W3" pitchFamily="-107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>
                <a:latin typeface="Arial" pitchFamily="-107" charset="0"/>
                <a:ea typeface="ヒラギノ角ゴ Pro W3" pitchFamily="-107" charset="-128"/>
                <a:cs typeface="ヒラギノ角ゴ Pro W3" pitchFamily="-107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/>
            </a:lvl1pPr>
          </a:lstStyle>
          <a:p>
            <a:pPr>
              <a:defRPr/>
            </a:pPr>
            <a:fld id="{0AF51112-1D79-AE43-BDF6-16C4324A3F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4146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>
                <a:latin typeface="Arial" pitchFamily="-107" charset="0"/>
                <a:ea typeface="ヒラギノ角ゴ Pro W3" pitchFamily="-107" charset="-128"/>
                <a:cs typeface="ヒラギノ角ゴ Pro W3" pitchFamily="-107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>
                <a:latin typeface="Arial" pitchFamily="-107" charset="0"/>
                <a:ea typeface="ヒラギノ角ゴ Pro W3" pitchFamily="-107" charset="-128"/>
                <a:cs typeface="ヒラギノ角ゴ Pro W3" pitchFamily="-107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>
                <a:latin typeface="Arial" pitchFamily="-107" charset="0"/>
                <a:ea typeface="ヒラギノ角ゴ Pro W3" pitchFamily="-107" charset="-128"/>
                <a:cs typeface="ヒラギノ角ゴ Pro W3" pitchFamily="-107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/>
            </a:lvl1pPr>
          </a:lstStyle>
          <a:p>
            <a:pPr>
              <a:defRPr/>
            </a:pPr>
            <a:fld id="{49BF8CAA-6BF6-BC46-8584-7DE24E3829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991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ヒラギノ角ゴ Pro W3" pitchFamily="-107" charset="-128"/>
        <a:cs typeface="ヒラギノ角ゴ Pro W3" pitchFamily="-107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ヒラギノ角ゴ Pro W3" pitchFamily="-107" charset="-128"/>
        <a:cs typeface="ヒラギノ角ゴ Pro W3" pitchFamily="-107" charset="-128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ヒラギノ角ゴ Pro W3" pitchFamily="-107" charset="-128"/>
        <a:cs typeface="ヒラギノ角ゴ Pro W3" pitchFamily="-107" charset="-128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ヒラギノ角ゴ Pro W3" pitchFamily="-107" charset="-128"/>
        <a:cs typeface="ヒラギノ角ゴ Pro W3" pitchFamily="-107" charset="-128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ヒラギノ角ゴ Pro W3" pitchFamily="-107" charset="-128"/>
        <a:cs typeface="ヒラギノ角ゴ Pro W3" pitchFamily="-107" charset="-128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fld id="{04051E40-D9A1-5248-90DB-5BED2C5BE690}" type="slidenum">
              <a:rPr lang="en-US" sz="1200"/>
              <a:pPr/>
              <a:t>1</a:t>
            </a:fld>
            <a:endParaRPr lang="en-US" sz="1200"/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  <a:ea typeface="ヒラギノ角ゴ Pro W3" charset="0"/>
              <a:cs typeface="ヒラギノ角ゴ Pro W3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072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3072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fld id="{DE968B28-3815-2244-9F62-04E1A865702B}" type="slidenum">
              <a:rPr lang="en-US" sz="1200"/>
              <a:pPr/>
              <a:t>10</a:t>
            </a:fld>
            <a:endParaRPr 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072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3072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fld id="{DE968B28-3815-2244-9F62-04E1A865702B}" type="slidenum">
              <a:rPr lang="en-US" sz="1200"/>
              <a:pPr/>
              <a:t>11</a:t>
            </a:fld>
            <a:endParaRPr 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072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3072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fld id="{DE968B28-3815-2244-9F62-04E1A865702B}" type="slidenum">
              <a:rPr lang="en-US" sz="1200"/>
              <a:pPr/>
              <a:t>12</a:t>
            </a:fld>
            <a:endParaRPr 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8674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2867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fld id="{D0110CBE-3CC0-084F-89A8-E09910BAC04D}" type="slidenum">
              <a:rPr lang="en-US" sz="1200"/>
              <a:pPr/>
              <a:t>13</a:t>
            </a:fld>
            <a:endParaRPr 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072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3072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fld id="{DE968B28-3815-2244-9F62-04E1A865702B}" type="slidenum">
              <a:rPr lang="en-US" sz="1200"/>
              <a:pPr/>
              <a:t>14</a:t>
            </a:fld>
            <a:endParaRPr 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6626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2662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fld id="{0ADF8ED8-4434-CA4A-86C2-AC4A47BE360B}" type="slidenum">
              <a:rPr lang="en-US" sz="1200"/>
              <a:pPr/>
              <a:t>15</a:t>
            </a:fld>
            <a:endParaRPr 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072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3072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fld id="{DE968B28-3815-2244-9F62-04E1A865702B}" type="slidenum">
              <a:rPr lang="en-US" sz="1200"/>
              <a:pPr/>
              <a:t>16</a:t>
            </a:fld>
            <a:endParaRPr 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072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3072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fld id="{DE968B28-3815-2244-9F62-04E1A865702B}" type="slidenum">
              <a:rPr lang="en-US" sz="1200"/>
              <a:pPr/>
              <a:t>17</a:t>
            </a:fld>
            <a:endParaRPr 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072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3072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fld id="{DE968B28-3815-2244-9F62-04E1A865702B}" type="slidenum">
              <a:rPr lang="en-US" sz="1200"/>
              <a:pPr/>
              <a:t>18</a:t>
            </a:fld>
            <a:endParaRPr 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2770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3277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fld id="{A7E869B1-7139-4242-8A9D-694506D0D41A}" type="slidenum">
              <a:rPr lang="en-US" sz="1200"/>
              <a:pPr/>
              <a:t>19</a:t>
            </a:fld>
            <a:endParaRPr 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072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3072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fld id="{DE968B28-3815-2244-9F62-04E1A865702B}" type="slidenum">
              <a:rPr lang="en-US" sz="1200"/>
              <a:pPr/>
              <a:t>2</a:t>
            </a:fld>
            <a:endParaRPr lang="en-US" sz="120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6626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2662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fld id="{0ADF8ED8-4434-CA4A-86C2-AC4A47BE360B}" type="slidenum">
              <a:rPr lang="en-US" sz="1200"/>
              <a:pPr/>
              <a:t>20</a:t>
            </a:fld>
            <a:endParaRPr lang="en-US" sz="12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072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3072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fld id="{DE968B28-3815-2244-9F62-04E1A865702B}" type="slidenum">
              <a:rPr lang="en-US" sz="1200"/>
              <a:pPr/>
              <a:t>21</a:t>
            </a:fld>
            <a:endParaRPr lang="en-US" sz="120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072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3072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fld id="{DE968B28-3815-2244-9F62-04E1A865702B}" type="slidenum">
              <a:rPr lang="en-US" sz="1200"/>
              <a:pPr/>
              <a:t>22</a:t>
            </a:fld>
            <a:endParaRPr 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048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2048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fld id="{72ED2C92-EA27-F841-95F8-2DC01F4C59B5}" type="slidenum">
              <a:rPr lang="en-US" sz="1200"/>
              <a:pPr/>
              <a:t>3</a:t>
            </a:fld>
            <a:endParaRPr 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072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3072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fld id="{DE968B28-3815-2244-9F62-04E1A865702B}" type="slidenum">
              <a:rPr lang="en-US" sz="1200"/>
              <a:pPr/>
              <a:t>4</a:t>
            </a:fld>
            <a:endParaRPr 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2253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fld id="{E10CFAD5-D635-654A-8FC9-1B51450240E0}" type="slidenum">
              <a:rPr lang="en-US" sz="1200"/>
              <a:pPr/>
              <a:t>5</a:t>
            </a:fld>
            <a:endParaRPr 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072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3072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fld id="{DE968B28-3815-2244-9F62-04E1A865702B}" type="slidenum">
              <a:rPr lang="en-US" sz="1200"/>
              <a:pPr/>
              <a:t>6</a:t>
            </a:fld>
            <a:endParaRPr 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072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3072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fld id="{DE968B28-3815-2244-9F62-04E1A865702B}" type="slidenum">
              <a:rPr lang="en-US" sz="1200"/>
              <a:pPr/>
              <a:t>7</a:t>
            </a:fld>
            <a:endParaRPr 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4578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2457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fld id="{F73C30B5-79FB-D94D-870D-854F125E37D2}" type="slidenum">
              <a:rPr lang="en-US" sz="1200"/>
              <a:pPr/>
              <a:t>8</a:t>
            </a:fld>
            <a:endParaRPr 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072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3072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 defTabSz="931863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fld id="{DE968B28-3815-2244-9F62-04E1A865702B}" type="slidenum">
              <a:rPr lang="en-US" sz="1200"/>
              <a:pPr/>
              <a:t>9</a:t>
            </a:fld>
            <a:endParaRPr 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rgbClr val="00AEEF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rgbClr val="00AEEF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32920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88900" dist="61087" dir="5400000" rotWithShape="0">
              <a:srgbClr val="000000">
                <a:alpha val="2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8011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88900" dist="61087" dir="5400000" rotWithShape="0">
              <a:srgbClr val="000000">
                <a:alpha val="2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03328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1800">
                <a:solidFill>
                  <a:schemeClr val="bg1">
                    <a:lumMod val="85000"/>
                  </a:schemeClr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00242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0" i="0" cap="all">
                <a:latin typeface="Arial Narrow"/>
                <a:cs typeface="Arial Narrow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Georgia"/>
                <a:cs typeface="Georgia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860683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 sz="3600"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Georgia"/>
                <a:cs typeface="Georgia"/>
              </a:defRPr>
            </a:lvl1pPr>
            <a:lvl2pPr>
              <a:defRPr sz="2400">
                <a:latin typeface="Georgia"/>
                <a:cs typeface="Georgia"/>
              </a:defRPr>
            </a:lvl2pPr>
            <a:lvl3pPr>
              <a:defRPr sz="2000">
                <a:latin typeface="Georgia"/>
                <a:cs typeface="Georgia"/>
              </a:defRPr>
            </a:lvl3pPr>
            <a:lvl4pPr>
              <a:defRPr sz="1800">
                <a:latin typeface="Georgia"/>
                <a:cs typeface="Georgia"/>
              </a:defRPr>
            </a:lvl4pPr>
            <a:lvl5pPr>
              <a:defRPr sz="1800">
                <a:latin typeface="Georgia"/>
                <a:cs typeface="Georgi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Georgia"/>
                <a:cs typeface="Georgia"/>
              </a:defRPr>
            </a:lvl1pPr>
            <a:lvl2pPr>
              <a:defRPr sz="2400">
                <a:latin typeface="Georgia"/>
                <a:cs typeface="Georgia"/>
              </a:defRPr>
            </a:lvl2pPr>
            <a:lvl3pPr>
              <a:defRPr sz="2000">
                <a:latin typeface="Georgia"/>
                <a:cs typeface="Georgia"/>
              </a:defRPr>
            </a:lvl3pPr>
            <a:lvl4pPr>
              <a:defRPr sz="1800">
                <a:latin typeface="Georgia"/>
                <a:cs typeface="Georgia"/>
              </a:defRPr>
            </a:lvl4pPr>
            <a:lvl5pPr>
              <a:defRPr sz="1800">
                <a:latin typeface="Georgia"/>
                <a:cs typeface="Georgi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11721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 sz="3600"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 Narrow"/>
                <a:cs typeface="Arial Narrow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Georgia"/>
                <a:cs typeface="Georgia"/>
              </a:defRPr>
            </a:lvl1pPr>
            <a:lvl2pPr>
              <a:defRPr sz="2000">
                <a:latin typeface="Georgia"/>
                <a:cs typeface="Georgia"/>
              </a:defRPr>
            </a:lvl2pPr>
            <a:lvl3pPr>
              <a:defRPr sz="1800">
                <a:latin typeface="Georgia"/>
                <a:cs typeface="Georgia"/>
              </a:defRPr>
            </a:lvl3pPr>
            <a:lvl4pPr>
              <a:defRPr sz="1600">
                <a:latin typeface="Georgia"/>
                <a:cs typeface="Georgia"/>
              </a:defRPr>
            </a:lvl4pPr>
            <a:lvl5pPr>
              <a:defRPr sz="1600">
                <a:latin typeface="Georgia"/>
                <a:cs typeface="Georgia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 Narrow"/>
                <a:cs typeface="Arial Narrow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Georgia"/>
                <a:cs typeface="Georgia"/>
              </a:defRPr>
            </a:lvl1pPr>
            <a:lvl2pPr>
              <a:defRPr sz="2000">
                <a:latin typeface="Georgia"/>
                <a:cs typeface="Georgia"/>
              </a:defRPr>
            </a:lvl2pPr>
            <a:lvl3pPr>
              <a:defRPr sz="1800">
                <a:latin typeface="Georgia"/>
                <a:cs typeface="Georgia"/>
              </a:defRPr>
            </a:lvl3pPr>
            <a:lvl4pPr>
              <a:defRPr sz="1600">
                <a:latin typeface="Georgia"/>
                <a:cs typeface="Georgia"/>
              </a:defRPr>
            </a:lvl4pPr>
            <a:lvl5pPr>
              <a:defRPr sz="1600">
                <a:latin typeface="Georgia"/>
                <a:cs typeface="Georgia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89764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66585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88562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 Narrow"/>
                <a:cs typeface="Arial Narrow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Georgia"/>
                <a:cs typeface="Georgia"/>
              </a:defRPr>
            </a:lvl1pPr>
            <a:lvl2pPr>
              <a:defRPr sz="2800">
                <a:latin typeface="Georgia"/>
                <a:cs typeface="Georgia"/>
              </a:defRPr>
            </a:lvl2pPr>
            <a:lvl3pPr>
              <a:defRPr sz="2400">
                <a:latin typeface="Georgia"/>
                <a:cs typeface="Georgia"/>
              </a:defRPr>
            </a:lvl3pPr>
            <a:lvl4pPr>
              <a:defRPr sz="2000">
                <a:latin typeface="Georgia"/>
                <a:cs typeface="Georgia"/>
              </a:defRPr>
            </a:lvl4pPr>
            <a:lvl5pPr>
              <a:defRPr sz="2000">
                <a:latin typeface="Georgia"/>
                <a:cs typeface="Georgia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Georgia"/>
                <a:cs typeface="Georgi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087120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 Narrow"/>
                <a:cs typeface="Arial Narrow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Georgia"/>
                <a:cs typeface="Georgi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1495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rgbClr val="005DAA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rgbClr val="005DAA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37966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9701379"/>
      </p:ext>
    </p:extLst>
  </p:cSld>
  <p:clrMapOvr>
    <a:masterClrMapping/>
  </p:clrMapOvr>
  <p:transition xmlns:p14="http://schemas.microsoft.com/office/powerpoint/2010/main" spd="slow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1499941"/>
      </p:ext>
    </p:extLst>
  </p:cSld>
  <p:clrMapOvr>
    <a:masterClrMapping/>
  </p:clrMapOvr>
  <p:transition xmlns:p14="http://schemas.microsoft.com/office/powerpoint/2010/main" spd="slow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88900" dist="61087" dir="5400000" rotWithShape="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405063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rgbClr val="005DAA"/>
          </a:solidFill>
          <a:ln>
            <a:noFill/>
          </a:ln>
          <a:effectLst>
            <a:outerShdw blurRad="88900" dist="61087" dir="5400000" rotWithShape="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403838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88900" dist="61087" dir="5400000" rotWithShape="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825330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88900" dist="61087" dir="5400000" rotWithShape="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859645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88900" dist="61087" dir="5400000" rotWithShape="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82568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504727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88900" dist="61087" dir="5400000" rotWithShape="0">
              <a:srgbClr val="000000">
                <a:alpha val="2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3838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tx2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10866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accent3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accent3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6722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accent6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accent6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6408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2833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88900" dist="61087" dir="5400000" rotWithShape="0">
              <a:srgbClr val="000000">
                <a:alpha val="2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0912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rgbClr val="005DAA"/>
          </a:solidFill>
          <a:ln>
            <a:noFill/>
          </a:ln>
          <a:effectLst>
            <a:outerShdw blurRad="88900" dist="61087" dir="5400000" rotWithShape="0">
              <a:srgbClr val="000000">
                <a:alpha val="2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0883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88900" dist="61087" dir="5400000" rotWithShape="0">
              <a:srgbClr val="000000">
                <a:alpha val="2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00799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Relationship Id="rId8" Type="http://schemas.openxmlformats.org/officeDocument/2006/relationships/image" Target="../media/image1.png"/><Relationship Id="rId9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21.xml"/><Relationship Id="rId16" Type="http://schemas.openxmlformats.org/officeDocument/2006/relationships/theme" Target="../theme/theme2.xml"/><Relationship Id="rId17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2" Type="http://schemas.openxmlformats.org/officeDocument/2006/relationships/slideLayout" Target="../slideLayouts/slideLayout8.xml"/><Relationship Id="rId3" Type="http://schemas.openxmlformats.org/officeDocument/2006/relationships/slideLayout" Target="../slideLayouts/slideLayout9.xml"/><Relationship Id="rId4" Type="http://schemas.openxmlformats.org/officeDocument/2006/relationships/slideLayout" Target="../slideLayouts/slideLayout10.xml"/><Relationship Id="rId5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3.xml"/><Relationship Id="rId8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6.xml"/><Relationship Id="rId6" Type="http://schemas.openxmlformats.org/officeDocument/2006/relationships/slideLayout" Target="../slideLayouts/slideLayout27.xml"/><Relationship Id="rId7" Type="http://schemas.openxmlformats.org/officeDocument/2006/relationships/slideLayout" Target="../slideLayouts/slideLayout28.xml"/><Relationship Id="rId8" Type="http://schemas.openxmlformats.org/officeDocument/2006/relationships/theme" Target="../theme/theme3.xml"/><Relationship Id="rId9" Type="http://schemas.openxmlformats.org/officeDocument/2006/relationships/image" Target="../media/image1.png"/><Relationship Id="rId1" Type="http://schemas.openxmlformats.org/officeDocument/2006/relationships/slideLayout" Target="../slideLayouts/slideLayout22.xml"/><Relationship Id="rId2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E6E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pic>
        <p:nvPicPr>
          <p:cNvPr id="1027" name="Picture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88" y="6165850"/>
            <a:ext cx="1216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152400"/>
            <a:ext cx="31242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91" r:id="rId1"/>
    <p:sldLayoutId id="2147483892" r:id="rId2"/>
    <p:sldLayoutId id="2147483893" r:id="rId3"/>
    <p:sldLayoutId id="2147483894" r:id="rId4"/>
    <p:sldLayoutId id="2147483895" r:id="rId5"/>
    <p:sldLayoutId id="2147483896" r:id="rId6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086600" y="6477000"/>
            <a:ext cx="1600200" cy="1381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r" eaLnBrk="0" hangingPunct="0">
              <a:defRPr/>
            </a:pPr>
            <a:r>
              <a:rPr lang="en-US" sz="900" dirty="0">
                <a:solidFill>
                  <a:srgbClr val="BCBDC0"/>
                </a:solidFill>
                <a:latin typeface="Arial Narrow"/>
                <a:cs typeface="Arial Narrow"/>
              </a:rPr>
              <a:t>TITLE  |  </a:t>
            </a:r>
            <a:fld id="{B384CB9F-E15E-844E-B25E-9F1C17433AD6}" type="slidenum">
              <a:rPr lang="en-US" sz="900" spc="300">
                <a:solidFill>
                  <a:srgbClr val="BCBDC0"/>
                </a:solidFill>
                <a:latin typeface="Arial Narrow"/>
                <a:cs typeface="Arial Narrow"/>
              </a:rPr>
              <a:pPr algn="r" eaLnBrk="0" hangingPunct="0">
                <a:defRPr/>
              </a:pPr>
              <a:t>‹#›</a:t>
            </a:fld>
            <a:r>
              <a:rPr lang="en-US" sz="900" spc="300" dirty="0">
                <a:solidFill>
                  <a:srgbClr val="BCBDC0"/>
                </a:solidFill>
                <a:latin typeface="Arial Narrow"/>
                <a:cs typeface="Arial Narrow"/>
              </a:rPr>
              <a:t>  </a:t>
            </a:r>
            <a:endParaRPr lang="en-US" sz="900" dirty="0">
              <a:solidFill>
                <a:srgbClr val="958D85"/>
              </a:solidFill>
              <a:latin typeface="Arial Narrow"/>
              <a:cs typeface="Arial Narrow"/>
            </a:endParaRPr>
          </a:p>
        </p:txBody>
      </p:sp>
      <p:pic>
        <p:nvPicPr>
          <p:cNvPr id="2051" name="Picture 5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9200"/>
            <a:ext cx="8953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05" r:id="rId1"/>
    <p:sldLayoutId id="2147483906" r:id="rId2"/>
    <p:sldLayoutId id="2147483907" r:id="rId3"/>
    <p:sldLayoutId id="2147483908" r:id="rId4"/>
    <p:sldLayoutId id="2147483909" r:id="rId5"/>
    <p:sldLayoutId id="2147483897" r:id="rId6"/>
    <p:sldLayoutId id="2147483898" r:id="rId7"/>
    <p:sldLayoutId id="2147483899" r:id="rId8"/>
    <p:sldLayoutId id="2147483900" r:id="rId9"/>
    <p:sldLayoutId id="2147483901" r:id="rId10"/>
    <p:sldLayoutId id="2147483902" r:id="rId11"/>
    <p:sldLayoutId id="2147483903" r:id="rId12"/>
    <p:sldLayoutId id="2147483904" r:id="rId13"/>
    <p:sldLayoutId id="2147483910" r:id="rId14"/>
    <p:sldLayoutId id="2147483911" r:id="rId15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62800" y="6477000"/>
            <a:ext cx="1524000" cy="1381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r" eaLnBrk="0" hangingPunct="0">
              <a:defRPr/>
            </a:pPr>
            <a:r>
              <a:rPr lang="en-US" sz="900" dirty="0">
                <a:solidFill>
                  <a:srgbClr val="BCBDC0"/>
                </a:solidFill>
                <a:latin typeface="Arial Narrow"/>
                <a:cs typeface="Arial Narrow"/>
              </a:rPr>
              <a:t>TITLE |  </a:t>
            </a:r>
            <a:fld id="{70B9201D-6431-3048-9528-192D92E0B400}" type="slidenum">
              <a:rPr lang="en-US" sz="900" spc="300">
                <a:solidFill>
                  <a:srgbClr val="BCBDC0"/>
                </a:solidFill>
                <a:latin typeface="Arial Narrow"/>
                <a:cs typeface="Arial Narrow"/>
              </a:rPr>
              <a:pPr algn="r" eaLnBrk="0" hangingPunct="0">
                <a:defRPr/>
              </a:pPr>
              <a:t>‹#›</a:t>
            </a:fld>
            <a:r>
              <a:rPr lang="en-US" sz="900" spc="300" dirty="0">
                <a:solidFill>
                  <a:srgbClr val="BCBDC0"/>
                </a:solidFill>
                <a:latin typeface="Arial Narrow"/>
                <a:cs typeface="Arial Narrow"/>
              </a:rPr>
              <a:t>  </a:t>
            </a:r>
            <a:endParaRPr lang="en-US" sz="900" dirty="0">
              <a:solidFill>
                <a:srgbClr val="958D85"/>
              </a:solidFill>
              <a:latin typeface="Arial Narrow"/>
              <a:cs typeface="Arial Narrow"/>
            </a:endParaRPr>
          </a:p>
        </p:txBody>
      </p:sp>
      <p:pic>
        <p:nvPicPr>
          <p:cNvPr id="8195" name="Picture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9200"/>
            <a:ext cx="8953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12" r:id="rId1"/>
    <p:sldLayoutId id="2147483913" r:id="rId2"/>
    <p:sldLayoutId id="2147483914" r:id="rId3"/>
    <p:sldLayoutId id="2147483915" r:id="rId4"/>
    <p:sldLayoutId id="2147483916" r:id="rId5"/>
    <p:sldLayoutId id="2147483917" r:id="rId6"/>
    <p:sldLayoutId id="2147483918" r:id="rId7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4" Type="http://schemas.openxmlformats.org/officeDocument/2006/relationships/image" Target="../media/image6.jpg"/><Relationship Id="rId5" Type="http://schemas.openxmlformats.org/officeDocument/2006/relationships/image" Target="../media/image7.jpg"/><Relationship Id="rId6" Type="http://schemas.openxmlformats.org/officeDocument/2006/relationships/image" Target="../media/image8.jpg"/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9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0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4" Type="http://schemas.openxmlformats.org/officeDocument/2006/relationships/hyperlink" Target="mailto:eusebia@mindirigiu.ro" TargetMode="External"/><Relationship Id="rId5" Type="http://schemas.openxmlformats.org/officeDocument/2006/relationships/hyperlink" Target="http://www.fieiasi.ro" TargetMode="External"/><Relationship Id="rId6" Type="http://schemas.openxmlformats.org/officeDocument/2006/relationships/hyperlink" Target="http://www.abplus.ro" TargetMode="External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1" Type="http://schemas.openxmlformats.org/officeDocument/2006/relationships/diagramColors" Target="../diagrams/colors2.xml"/><Relationship Id="rId12" Type="http://schemas.microsoft.com/office/2007/relationships/diagramDrawing" Target="../diagrams/drawing2.xml"/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6.xml"/><Relationship Id="rId3" Type="http://schemas.openxmlformats.org/officeDocument/2006/relationships/diagramData" Target="../diagrams/data1.xml"/><Relationship Id="rId4" Type="http://schemas.openxmlformats.org/officeDocument/2006/relationships/diagramLayout" Target="../diagrams/layout1.xml"/><Relationship Id="rId5" Type="http://schemas.openxmlformats.org/officeDocument/2006/relationships/diagramQuickStyle" Target="../diagrams/quickStyle1.xml"/><Relationship Id="rId6" Type="http://schemas.openxmlformats.org/officeDocument/2006/relationships/diagramColors" Target="../diagrams/colors1.xml"/><Relationship Id="rId7" Type="http://schemas.microsoft.com/office/2007/relationships/diagramDrawing" Target="../diagrams/drawing1.xml"/><Relationship Id="rId8" Type="http://schemas.openxmlformats.org/officeDocument/2006/relationships/diagramData" Target="../diagrams/data2.xml"/><Relationship Id="rId9" Type="http://schemas.openxmlformats.org/officeDocument/2006/relationships/diagramLayout" Target="../diagrams/layout2.xml"/><Relationship Id="rId10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381000" y="3429000"/>
            <a:ext cx="9753600" cy="990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17411" name="Rectangle 10"/>
          <p:cNvSpPr txBox="1">
            <a:spLocks noChangeArrowheads="1"/>
          </p:cNvSpPr>
          <p:nvPr/>
        </p:nvSpPr>
        <p:spPr bwMode="auto">
          <a:xfrm>
            <a:off x="457200" y="3581400"/>
            <a:ext cx="68580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45720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eaLnBrk="1" hangingPunct="1">
              <a:spcAft>
                <a:spcPts val="2400"/>
              </a:spcAft>
            </a:pPr>
            <a:r>
              <a:rPr lang="en-US" sz="4000" dirty="0" err="1">
                <a:solidFill>
                  <a:schemeClr val="bg1"/>
                </a:solidFill>
                <a:latin typeface="Arial Narrow Bold" charset="0"/>
                <a:cs typeface="Arial Narrow Bold" charset="0"/>
              </a:rPr>
              <a:t>Relațiile</a:t>
            </a:r>
            <a:r>
              <a:rPr lang="en-US" sz="4000" dirty="0">
                <a:solidFill>
                  <a:schemeClr val="bg1"/>
                </a:solidFill>
                <a:latin typeface="Arial Narrow Bold" charset="0"/>
                <a:cs typeface="Arial Narrow Bold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Arial Narrow Bold" charset="0"/>
                <a:cs typeface="Arial Narrow Bold" charset="0"/>
              </a:rPr>
              <a:t>publice</a:t>
            </a:r>
            <a:r>
              <a:rPr lang="en-US" sz="4000" dirty="0">
                <a:solidFill>
                  <a:schemeClr val="bg1"/>
                </a:solidFill>
                <a:latin typeface="Arial Narrow Bold" charset="0"/>
                <a:cs typeface="Arial Narrow Bold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Arial Narrow Bold" charset="0"/>
                <a:cs typeface="Arial Narrow Bold" charset="0"/>
              </a:rPr>
              <a:t>și</a:t>
            </a:r>
            <a:r>
              <a:rPr lang="en-US" sz="4000" dirty="0">
                <a:solidFill>
                  <a:schemeClr val="bg1"/>
                </a:solidFill>
                <a:latin typeface="Arial Narrow Bold" charset="0"/>
                <a:cs typeface="Arial Narrow Bold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Arial Narrow Bold" charset="0"/>
                <a:cs typeface="Arial Narrow Bold" charset="0"/>
              </a:rPr>
              <a:t>imaginea</a:t>
            </a:r>
            <a:r>
              <a:rPr lang="en-US" sz="4000" dirty="0">
                <a:solidFill>
                  <a:schemeClr val="bg1"/>
                </a:solidFill>
                <a:latin typeface="Arial Narrow Bold" charset="0"/>
                <a:cs typeface="Arial Narrow Bold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Arial Narrow Bold" charset="0"/>
                <a:cs typeface="Arial Narrow Bold" charset="0"/>
              </a:rPr>
              <a:t>publică</a:t>
            </a:r>
            <a:r>
              <a:rPr lang="en-US" sz="4000" dirty="0">
                <a:solidFill>
                  <a:schemeClr val="bg1"/>
                </a:solidFill>
                <a:latin typeface="Arial Narrow Bold" charset="0"/>
                <a:cs typeface="Arial Narrow Bold" charset="0"/>
              </a:rPr>
              <a:t> </a:t>
            </a:r>
          </a:p>
          <a:p>
            <a:pPr eaLnBrk="1" hangingPunct="1"/>
            <a:r>
              <a:rPr lang="en-US" sz="2000" dirty="0" err="1">
                <a:solidFill>
                  <a:srgbClr val="01B4E7"/>
                </a:solidFill>
                <a:latin typeface="Georgia" charset="0"/>
                <a:cs typeface="Georgia" charset="0"/>
              </a:rPr>
              <a:t>Seminarul</a:t>
            </a:r>
            <a:r>
              <a:rPr lang="en-US" sz="2000" dirty="0">
                <a:solidFill>
                  <a:srgbClr val="01B4E7"/>
                </a:solidFill>
                <a:latin typeface="Georgia" charset="0"/>
                <a:cs typeface="Georgia" charset="0"/>
              </a:rPr>
              <a:t> </a:t>
            </a:r>
            <a:r>
              <a:rPr lang="en-US" sz="2000" dirty="0" err="1">
                <a:solidFill>
                  <a:srgbClr val="01B4E7"/>
                </a:solidFill>
                <a:latin typeface="Georgia" charset="0"/>
                <a:cs typeface="Georgia" charset="0"/>
              </a:rPr>
              <a:t>districtual</a:t>
            </a:r>
            <a:r>
              <a:rPr lang="en-US" sz="2000" dirty="0">
                <a:solidFill>
                  <a:srgbClr val="01B4E7"/>
                </a:solidFill>
                <a:latin typeface="Georgia" charset="0"/>
                <a:cs typeface="Georgia" charset="0"/>
              </a:rPr>
              <a:t> de </a:t>
            </a:r>
            <a:r>
              <a:rPr lang="en-US" sz="2000" dirty="0" err="1">
                <a:solidFill>
                  <a:srgbClr val="01B4E7"/>
                </a:solidFill>
                <a:latin typeface="Georgia" charset="0"/>
                <a:cs typeface="Georgia" charset="0"/>
              </a:rPr>
              <a:t>instruire</a:t>
            </a:r>
            <a:r>
              <a:rPr lang="en-US" sz="2000" dirty="0">
                <a:solidFill>
                  <a:srgbClr val="01B4E7"/>
                </a:solidFill>
                <a:latin typeface="Georgia" charset="0"/>
                <a:cs typeface="Georgia" charset="0"/>
              </a:rPr>
              <a:t> Rotary</a:t>
            </a:r>
          </a:p>
          <a:p>
            <a:pPr eaLnBrk="1" hangingPunct="1"/>
            <a:r>
              <a:rPr lang="en-US" sz="2000" dirty="0">
                <a:solidFill>
                  <a:srgbClr val="01B4E7"/>
                </a:solidFill>
                <a:latin typeface="Georgia" charset="0"/>
                <a:cs typeface="Georgia" charset="0"/>
              </a:rPr>
              <a:t>Eusebia Mindirigiu</a:t>
            </a:r>
          </a:p>
          <a:p>
            <a:pPr eaLnBrk="1" hangingPunct="1"/>
            <a:r>
              <a:rPr lang="en-US" sz="2000" dirty="0" err="1">
                <a:solidFill>
                  <a:srgbClr val="01B4E7"/>
                </a:solidFill>
                <a:latin typeface="Georgia" charset="0"/>
                <a:cs typeface="Georgia" charset="0"/>
              </a:rPr>
              <a:t>Sighișoara</a:t>
            </a:r>
            <a:r>
              <a:rPr lang="en-US" sz="2000" dirty="0">
                <a:solidFill>
                  <a:srgbClr val="01B4E7"/>
                </a:solidFill>
                <a:latin typeface="Georgia" charset="0"/>
                <a:cs typeface="Georgia" charset="0"/>
              </a:rPr>
              <a:t>, 25 </a:t>
            </a:r>
            <a:r>
              <a:rPr lang="en-US" sz="2000" dirty="0" err="1">
                <a:solidFill>
                  <a:srgbClr val="01B4E7"/>
                </a:solidFill>
                <a:latin typeface="Georgia" charset="0"/>
                <a:cs typeface="Georgia" charset="0"/>
              </a:rPr>
              <a:t>octombrie</a:t>
            </a:r>
            <a:r>
              <a:rPr lang="en-US" sz="2000" dirty="0">
                <a:solidFill>
                  <a:srgbClr val="01B4E7"/>
                </a:solidFill>
                <a:latin typeface="Georgia" charset="0"/>
                <a:cs typeface="Georgia" charset="0"/>
              </a:rPr>
              <a:t> 2014</a:t>
            </a:r>
          </a:p>
        </p:txBody>
      </p:sp>
    </p:spTree>
  </p:cSld>
  <p:clrMapOvr>
    <a:masterClrMapping/>
  </p:clrMapOvr>
  <p:transition xmlns:p14="http://schemas.microsoft.com/office/powerpoint/2010/main" spd="slow">
    <p:wheel spokes="1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3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6096000" cy="4873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 err="1" smtClean="0">
                <a:latin typeface="Georgia"/>
                <a:cs typeface="Georgia"/>
              </a:rPr>
              <a:t>Stilul</a:t>
            </a:r>
            <a:r>
              <a:rPr lang="en-US" dirty="0" smtClean="0">
                <a:latin typeface="Georgia"/>
                <a:cs typeface="Georgia"/>
              </a:rPr>
              <a:t> Rotary</a:t>
            </a:r>
            <a:endParaRPr lang="en-US" dirty="0">
              <a:latin typeface="Georgia"/>
              <a:cs typeface="Georgi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1295400"/>
            <a:ext cx="3505200" cy="4343400"/>
          </a:xfrm>
        </p:spPr>
        <p:txBody>
          <a:bodyPr/>
          <a:lstStyle/>
          <a:p>
            <a:pPr marL="0" indent="0" algn="ctr">
              <a:buNone/>
            </a:pPr>
            <a:r>
              <a:rPr lang="en-US" sz="2000" b="1" dirty="0">
                <a:solidFill>
                  <a:schemeClr val="tx1">
                    <a:lumMod val="75000"/>
                  </a:schemeClr>
                </a:solidFill>
              </a:rPr>
              <a:t>Un alt an, o </a:t>
            </a:r>
            <a:r>
              <a:rPr lang="en-US" sz="2000" b="1" dirty="0" err="1">
                <a:solidFill>
                  <a:schemeClr val="tx1">
                    <a:lumMod val="75000"/>
                  </a:schemeClr>
                </a:solidFill>
              </a:rPr>
              <a:t>altă</a:t>
            </a:r>
            <a:r>
              <a:rPr lang="en-US" sz="2000" b="1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b="1" dirty="0" err="1">
                <a:solidFill>
                  <a:schemeClr val="tx1">
                    <a:lumMod val="75000"/>
                  </a:schemeClr>
                </a:solidFill>
              </a:rPr>
              <a:t>șansă</a:t>
            </a:r>
            <a:r>
              <a:rPr lang="en-US" sz="2000" b="1" dirty="0">
                <a:solidFill>
                  <a:schemeClr val="tx1">
                    <a:lumMod val="75000"/>
                  </a:schemeClr>
                </a:solidFill>
              </a:rPr>
              <a:t> de a face </a:t>
            </a:r>
            <a:r>
              <a:rPr lang="en-US" sz="2000" b="1" dirty="0" err="1">
                <a:solidFill>
                  <a:schemeClr val="tx1">
                    <a:lumMod val="75000"/>
                  </a:schemeClr>
                </a:solidFill>
              </a:rPr>
              <a:t>istorie</a:t>
            </a:r>
            <a:r>
              <a:rPr lang="en-US" sz="2000" b="1" dirty="0">
                <a:solidFill>
                  <a:schemeClr val="tx1">
                    <a:lumMod val="75000"/>
                  </a:schemeClr>
                </a:solidFill>
              </a:rPr>
              <a:t> </a:t>
            </a:r>
            <a:endParaRPr lang="en-US" sz="2000" b="1" dirty="0" smtClean="0">
              <a:solidFill>
                <a:schemeClr val="tx1">
                  <a:lumMod val="75000"/>
                </a:schemeClr>
              </a:solidFill>
            </a:endParaRPr>
          </a:p>
          <a:p>
            <a:pPr marL="0" indent="0" algn="ctr">
              <a:buNone/>
            </a:pPr>
            <a:endParaRPr lang="en-US" sz="2000" b="1" dirty="0">
              <a:solidFill>
                <a:schemeClr val="tx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2000" dirty="0" err="1">
                <a:solidFill>
                  <a:schemeClr val="tx1">
                    <a:lumMod val="75000"/>
                  </a:schemeClr>
                </a:solidFill>
              </a:rPr>
              <a:t>Suntem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</a:schemeClr>
                </a:solidFill>
              </a:rPr>
              <a:t>mai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</a:schemeClr>
                </a:solidFill>
              </a:rPr>
              <a:t>aproape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</a:schemeClr>
                </a:solidFill>
              </a:rPr>
              <a:t>ca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</a:schemeClr>
                </a:solidFill>
              </a:rPr>
              <a:t>niciodată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 de </a:t>
            </a:r>
            <a:r>
              <a:rPr lang="en-US" sz="2000" dirty="0" err="1">
                <a:solidFill>
                  <a:schemeClr val="tx1">
                    <a:lumMod val="75000"/>
                  </a:schemeClr>
                </a:solidFill>
              </a:rPr>
              <a:t>eradicarea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</a:schemeClr>
                </a:solidFill>
              </a:rPr>
              <a:t>poliomielitei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. </a:t>
            </a:r>
            <a:endParaRPr lang="en-US" sz="2000" dirty="0" smtClean="0">
              <a:solidFill>
                <a:schemeClr val="tx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Chiar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dacă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sarbătorim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 108 </a:t>
            </a: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ani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activități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 cu impact </a:t>
            </a: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în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comunitate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 nu </a:t>
            </a: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putem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uita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că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mai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avem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multe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făcut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.</a:t>
            </a:r>
          </a:p>
          <a:p>
            <a:pPr marL="0" indent="0">
              <a:buNone/>
            </a:pP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Alătură-te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campaniei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noastre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și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vom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finaliza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împreună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lupta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împotriva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poliomielitei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28600" y="1295400"/>
            <a:ext cx="3352800" cy="6555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latin typeface="Georgia"/>
                <a:cs typeface="Georgia"/>
              </a:rPr>
              <a:t>Aniversarea</a:t>
            </a:r>
            <a:r>
              <a:rPr lang="en-US" sz="2000" b="1" dirty="0" smtClean="0">
                <a:latin typeface="Georgia"/>
                <a:cs typeface="Georgia"/>
              </a:rPr>
              <a:t> Rotary</a:t>
            </a:r>
          </a:p>
          <a:p>
            <a:endParaRPr lang="en-US" sz="2000" dirty="0" smtClean="0"/>
          </a:p>
          <a:p>
            <a:r>
              <a:rPr lang="en-US" sz="2000" dirty="0" err="1" smtClean="0">
                <a:latin typeface="Georgia"/>
                <a:cs typeface="Georgia"/>
              </a:rPr>
              <a:t>Aniversarea</a:t>
            </a:r>
            <a:r>
              <a:rPr lang="en-US" sz="2000" dirty="0" smtClean="0">
                <a:latin typeface="Georgia"/>
                <a:cs typeface="Georgia"/>
              </a:rPr>
              <a:t> a 108 </a:t>
            </a:r>
            <a:r>
              <a:rPr lang="en-US" sz="2000" dirty="0" err="1" smtClean="0">
                <a:latin typeface="Georgia"/>
                <a:cs typeface="Georgia"/>
              </a:rPr>
              <a:t>ani</a:t>
            </a:r>
            <a:r>
              <a:rPr lang="en-US" sz="2000" dirty="0" smtClean="0">
                <a:latin typeface="Georgia"/>
                <a:cs typeface="Georgia"/>
              </a:rPr>
              <a:t> de Rotary </a:t>
            </a:r>
            <a:r>
              <a:rPr lang="en-US" sz="2000" dirty="0" err="1" smtClean="0">
                <a:latin typeface="Georgia"/>
                <a:cs typeface="Georgia"/>
              </a:rPr>
              <a:t>marchează</a:t>
            </a:r>
            <a:r>
              <a:rPr lang="en-US" sz="2000" dirty="0" smtClean="0">
                <a:latin typeface="Georgia"/>
                <a:cs typeface="Georgia"/>
              </a:rPr>
              <a:t> </a:t>
            </a:r>
            <a:endParaRPr lang="en-US" sz="2000" dirty="0">
              <a:latin typeface="Georgia"/>
              <a:cs typeface="Georgia"/>
            </a:endParaRPr>
          </a:p>
          <a:p>
            <a:r>
              <a:rPr lang="en-US" sz="2000" dirty="0">
                <a:latin typeface="Georgia"/>
                <a:cs typeface="Georgia"/>
              </a:rPr>
              <a:t>un an </a:t>
            </a:r>
            <a:r>
              <a:rPr lang="en-US" sz="2000" dirty="0" smtClean="0">
                <a:latin typeface="Georgia"/>
                <a:cs typeface="Georgia"/>
              </a:rPr>
              <a:t>de </a:t>
            </a:r>
            <a:r>
              <a:rPr lang="en-US" sz="2000" dirty="0" err="1" smtClean="0">
                <a:latin typeface="Georgia"/>
                <a:cs typeface="Georgia"/>
              </a:rPr>
              <a:t>realizari</a:t>
            </a:r>
            <a:r>
              <a:rPr lang="en-US" sz="2000" dirty="0" smtClean="0">
                <a:latin typeface="Georgia"/>
                <a:cs typeface="Georgia"/>
              </a:rPr>
              <a:t> </a:t>
            </a:r>
            <a:r>
              <a:rPr lang="en-US" sz="2000" dirty="0" err="1" smtClean="0">
                <a:latin typeface="Georgia"/>
                <a:cs typeface="Georgia"/>
              </a:rPr>
              <a:t>în</a:t>
            </a:r>
            <a:r>
              <a:rPr lang="en-US" sz="2000" dirty="0" smtClean="0">
                <a:latin typeface="Georgia"/>
                <a:cs typeface="Georgia"/>
              </a:rPr>
              <a:t> </a:t>
            </a:r>
            <a:r>
              <a:rPr lang="en-US" sz="2000" dirty="0" err="1" smtClean="0">
                <a:latin typeface="Georgia"/>
                <a:cs typeface="Georgia"/>
              </a:rPr>
              <a:t>eradicarea</a:t>
            </a:r>
            <a:r>
              <a:rPr lang="en-US" sz="2000" dirty="0" smtClean="0">
                <a:latin typeface="Georgia"/>
                <a:cs typeface="Georgia"/>
              </a:rPr>
              <a:t> </a:t>
            </a:r>
            <a:r>
              <a:rPr lang="en-US" sz="2000" dirty="0" err="1" smtClean="0">
                <a:latin typeface="Georgia"/>
                <a:cs typeface="Georgia"/>
              </a:rPr>
              <a:t>poliomielitei</a:t>
            </a:r>
            <a:r>
              <a:rPr lang="en-US" sz="2000" dirty="0" smtClean="0">
                <a:latin typeface="Georgia"/>
                <a:cs typeface="Georgia"/>
              </a:rPr>
              <a:t> </a:t>
            </a:r>
            <a:r>
              <a:rPr lang="en-US" sz="2000" dirty="0" err="1" smtClean="0">
                <a:latin typeface="Georgia"/>
                <a:cs typeface="Georgia"/>
              </a:rPr>
              <a:t>și</a:t>
            </a:r>
            <a:r>
              <a:rPr lang="en-US" sz="2000" dirty="0" smtClean="0">
                <a:latin typeface="Georgia"/>
                <a:cs typeface="Georgia"/>
              </a:rPr>
              <a:t> </a:t>
            </a:r>
            <a:r>
              <a:rPr lang="en-US" sz="2000" dirty="0" err="1" smtClean="0">
                <a:latin typeface="Georgia"/>
                <a:cs typeface="Georgia"/>
              </a:rPr>
              <a:t>creșterea</a:t>
            </a:r>
            <a:r>
              <a:rPr lang="en-US" sz="2000" dirty="0" smtClean="0">
                <a:latin typeface="Georgia"/>
                <a:cs typeface="Georgia"/>
              </a:rPr>
              <a:t> </a:t>
            </a:r>
            <a:r>
              <a:rPr lang="en-US" sz="2000" dirty="0" err="1" smtClean="0">
                <a:latin typeface="Georgia"/>
                <a:cs typeface="Georgia"/>
              </a:rPr>
              <a:t>implicării</a:t>
            </a:r>
            <a:r>
              <a:rPr lang="en-US" sz="2000" dirty="0">
                <a:latin typeface="Georgia"/>
                <a:cs typeface="Georgia"/>
              </a:rPr>
              <a:t> </a:t>
            </a:r>
            <a:r>
              <a:rPr lang="en-US" sz="2000" dirty="0" err="1" smtClean="0">
                <a:latin typeface="Georgia"/>
                <a:cs typeface="Georgia"/>
              </a:rPr>
              <a:t>în</a:t>
            </a:r>
            <a:r>
              <a:rPr lang="en-US" sz="2000" dirty="0" smtClean="0">
                <a:latin typeface="Georgia"/>
                <a:cs typeface="Georgia"/>
              </a:rPr>
              <a:t> </a:t>
            </a:r>
            <a:r>
              <a:rPr lang="en-US" sz="2000" dirty="0" err="1" smtClean="0">
                <a:latin typeface="Georgia"/>
                <a:cs typeface="Georgia"/>
              </a:rPr>
              <a:t>această</a:t>
            </a:r>
            <a:r>
              <a:rPr lang="en-US" sz="2000" dirty="0" smtClean="0">
                <a:latin typeface="Georgia"/>
                <a:cs typeface="Georgia"/>
              </a:rPr>
              <a:t> </a:t>
            </a:r>
            <a:r>
              <a:rPr lang="en-US" sz="2000" dirty="0" err="1" smtClean="0">
                <a:latin typeface="Georgia"/>
                <a:cs typeface="Georgia"/>
              </a:rPr>
              <a:t>luptă</a:t>
            </a:r>
            <a:r>
              <a:rPr lang="en-US" sz="2000" dirty="0" smtClean="0">
                <a:latin typeface="Georgia"/>
                <a:cs typeface="Georgia"/>
              </a:rPr>
              <a:t>. </a:t>
            </a:r>
            <a:r>
              <a:rPr lang="en-US" sz="2000" dirty="0" err="1" smtClean="0">
                <a:latin typeface="Georgia"/>
                <a:cs typeface="Georgia"/>
              </a:rPr>
              <a:t>Puteți</a:t>
            </a:r>
            <a:r>
              <a:rPr lang="en-US" sz="2000" dirty="0" smtClean="0">
                <a:latin typeface="Georgia"/>
                <a:cs typeface="Georgia"/>
              </a:rPr>
              <a:t> </a:t>
            </a:r>
            <a:r>
              <a:rPr lang="en-US" sz="2000" dirty="0" err="1" smtClean="0">
                <a:latin typeface="Georgia"/>
                <a:cs typeface="Georgia"/>
              </a:rPr>
              <a:t>ajuta</a:t>
            </a:r>
            <a:r>
              <a:rPr lang="en-US" sz="2000" dirty="0" smtClean="0">
                <a:latin typeface="Georgia"/>
                <a:cs typeface="Georgia"/>
              </a:rPr>
              <a:t>, </a:t>
            </a:r>
            <a:r>
              <a:rPr lang="en-US" sz="2000" dirty="0" err="1" smtClean="0">
                <a:latin typeface="Georgia"/>
                <a:cs typeface="Georgia"/>
              </a:rPr>
              <a:t>alăturându-vă</a:t>
            </a:r>
            <a:r>
              <a:rPr lang="en-US" sz="2000" dirty="0" smtClean="0">
                <a:latin typeface="Georgia"/>
                <a:cs typeface="Georgia"/>
              </a:rPr>
              <a:t> </a:t>
            </a:r>
            <a:r>
              <a:rPr lang="en-US" sz="2000" dirty="0" err="1" smtClean="0">
                <a:latin typeface="Georgia"/>
                <a:cs typeface="Georgia"/>
              </a:rPr>
              <a:t>campaniei</a:t>
            </a:r>
            <a:r>
              <a:rPr lang="en-US" sz="2000" dirty="0" smtClean="0">
                <a:latin typeface="Georgia"/>
                <a:cs typeface="Georgia"/>
              </a:rPr>
              <a:t> de advocacy </a:t>
            </a:r>
            <a:r>
              <a:rPr lang="en-US" sz="2000" dirty="0" err="1" smtClean="0">
                <a:latin typeface="Georgia"/>
                <a:cs typeface="Georgia"/>
              </a:rPr>
              <a:t>pentru</a:t>
            </a:r>
            <a:r>
              <a:rPr lang="en-US" sz="2000" dirty="0" smtClean="0">
                <a:latin typeface="Georgia"/>
                <a:cs typeface="Georgia"/>
              </a:rPr>
              <a:t> a </a:t>
            </a:r>
            <a:r>
              <a:rPr lang="en-US" sz="2000" dirty="0" err="1" smtClean="0">
                <a:latin typeface="Georgia"/>
                <a:cs typeface="Georgia"/>
              </a:rPr>
              <a:t>încuraja</a:t>
            </a:r>
            <a:r>
              <a:rPr lang="en-US" sz="2000" dirty="0" smtClean="0">
                <a:latin typeface="Georgia"/>
                <a:cs typeface="Georgia"/>
              </a:rPr>
              <a:t> </a:t>
            </a:r>
            <a:r>
              <a:rPr lang="en-US" sz="2000" dirty="0" err="1" smtClean="0">
                <a:latin typeface="Georgia"/>
                <a:cs typeface="Georgia"/>
              </a:rPr>
              <a:t>guvernele</a:t>
            </a:r>
            <a:r>
              <a:rPr lang="en-US" sz="2000" dirty="0" smtClean="0">
                <a:latin typeface="Georgia"/>
                <a:cs typeface="Georgia"/>
              </a:rPr>
              <a:t> </a:t>
            </a:r>
            <a:r>
              <a:rPr lang="en-US" sz="2000" dirty="0" err="1" smtClean="0">
                <a:latin typeface="Georgia"/>
                <a:cs typeface="Georgia"/>
              </a:rPr>
              <a:t>să</a:t>
            </a:r>
            <a:r>
              <a:rPr lang="en-US" sz="2000" dirty="0" smtClean="0">
                <a:latin typeface="Georgia"/>
                <a:cs typeface="Georgia"/>
              </a:rPr>
              <a:t> </a:t>
            </a:r>
            <a:r>
              <a:rPr lang="en-US" sz="2000" dirty="0" err="1" smtClean="0">
                <a:latin typeface="Georgia"/>
                <a:cs typeface="Georgia"/>
              </a:rPr>
              <a:t>finanțeze</a:t>
            </a:r>
            <a:r>
              <a:rPr lang="en-US" sz="2000" dirty="0" smtClean="0">
                <a:latin typeface="Georgia"/>
                <a:cs typeface="Georgia"/>
              </a:rPr>
              <a:t> </a:t>
            </a:r>
            <a:r>
              <a:rPr lang="en-US" sz="2000" dirty="0" err="1" smtClean="0">
                <a:latin typeface="Georgia"/>
                <a:cs typeface="Georgia"/>
              </a:rPr>
              <a:t>activitatea</a:t>
            </a:r>
            <a:r>
              <a:rPr lang="en-US" sz="2000" dirty="0" smtClean="0">
                <a:latin typeface="Georgia"/>
                <a:cs typeface="Georgia"/>
              </a:rPr>
              <a:t> de </a:t>
            </a:r>
            <a:r>
              <a:rPr lang="en-US" sz="2000" dirty="0" err="1" smtClean="0">
                <a:latin typeface="Georgia"/>
                <a:cs typeface="Georgia"/>
              </a:rPr>
              <a:t>eradicare</a:t>
            </a:r>
            <a:r>
              <a:rPr lang="en-US" sz="2000" dirty="0" smtClean="0">
                <a:latin typeface="Georgia"/>
                <a:cs typeface="Georgia"/>
              </a:rPr>
              <a:t> a </a:t>
            </a:r>
          </a:p>
          <a:p>
            <a:r>
              <a:rPr lang="en-US" sz="2000" dirty="0" err="1" smtClean="0">
                <a:latin typeface="Georgia"/>
                <a:cs typeface="Georgia"/>
              </a:rPr>
              <a:t>poliomielitei</a:t>
            </a:r>
            <a:r>
              <a:rPr lang="en-US" sz="2000" dirty="0" smtClean="0">
                <a:latin typeface="Georgia"/>
                <a:cs typeface="Georgia"/>
              </a:rPr>
              <a:t>.</a:t>
            </a:r>
          </a:p>
          <a:p>
            <a:r>
              <a:rPr lang="en-US" sz="2000" dirty="0" err="1" smtClean="0">
                <a:latin typeface="Georgia"/>
                <a:cs typeface="Georgia"/>
              </a:rPr>
              <a:t>Informatii</a:t>
            </a:r>
            <a:r>
              <a:rPr lang="en-US" sz="2000" dirty="0" smtClean="0">
                <a:latin typeface="Georgia"/>
                <a:cs typeface="Georgia"/>
              </a:rPr>
              <a:t> </a:t>
            </a:r>
            <a:r>
              <a:rPr lang="en-US" sz="2000" dirty="0" err="1" smtClean="0">
                <a:latin typeface="Georgia"/>
                <a:cs typeface="Georgia"/>
              </a:rPr>
              <a:t>pe</a:t>
            </a:r>
            <a:r>
              <a:rPr lang="en-US" sz="2000" dirty="0" smtClean="0">
                <a:latin typeface="Georgia"/>
                <a:cs typeface="Georgia"/>
              </a:rPr>
              <a:t> </a:t>
            </a:r>
            <a:r>
              <a:rPr lang="en-US" sz="2000" dirty="0" err="1" smtClean="0">
                <a:latin typeface="Georgia"/>
                <a:cs typeface="Georgia"/>
              </a:rPr>
              <a:t>rotary.org</a:t>
            </a:r>
            <a:r>
              <a:rPr lang="en-US" sz="2000" dirty="0" smtClean="0">
                <a:latin typeface="Georgia"/>
                <a:cs typeface="Georgia"/>
              </a:rPr>
              <a:t>.</a:t>
            </a:r>
          </a:p>
          <a:p>
            <a:endParaRPr lang="en-US" sz="2000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9" name="Right Arrow 8"/>
          <p:cNvSpPr/>
          <p:nvPr/>
        </p:nvSpPr>
        <p:spPr>
          <a:xfrm>
            <a:off x="3657600" y="2667000"/>
            <a:ext cx="1447800" cy="144780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733407"/>
      </p:ext>
    </p:extLst>
  </p:cSld>
  <p:clrMapOvr>
    <a:masterClrMapping/>
  </p:clrMapOvr>
  <p:transition xmlns:p14="http://schemas.microsoft.com/office/powerpoint/2010/main" spd="med" advClick="0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3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6096000" cy="4873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 err="1" smtClean="0">
                <a:latin typeface="Georgia"/>
                <a:cs typeface="Georgia"/>
              </a:rPr>
              <a:t>Mesaje</a:t>
            </a:r>
            <a:r>
              <a:rPr lang="en-US" dirty="0" smtClean="0">
                <a:latin typeface="Georgia"/>
                <a:cs typeface="Georgia"/>
              </a:rPr>
              <a:t> de </a:t>
            </a:r>
            <a:r>
              <a:rPr lang="en-US" dirty="0" err="1" smtClean="0">
                <a:latin typeface="Georgia"/>
                <a:cs typeface="Georgia"/>
              </a:rPr>
              <a:t>poziționare</a:t>
            </a:r>
            <a:endParaRPr lang="en-US" dirty="0">
              <a:latin typeface="Georgia"/>
              <a:cs typeface="Georgia"/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53000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	</a:t>
            </a:r>
          </a:p>
          <a:p>
            <a:pPr marL="0" indent="0">
              <a:buNone/>
            </a:pP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Rotarienii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sunt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lideri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75000"/>
                  </a:schemeClr>
                </a:solidFill>
              </a:rPr>
              <a:t>î</a:t>
            </a: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n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afaceri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și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comunitate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 care </a:t>
            </a: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iși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oferă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voluntar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timpul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și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expertiza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lor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pentru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 a </a:t>
            </a: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servi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75000"/>
                  </a:schemeClr>
                </a:solidFill>
              </a:rPr>
              <a:t>î</a:t>
            </a: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n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comunitățile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 locale </a:t>
            </a: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și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în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întreaga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lume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.</a:t>
            </a:r>
            <a:endParaRPr lang="en-US" sz="1800" dirty="0">
              <a:solidFill>
                <a:schemeClr val="tx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	Rotary </a:t>
            </a:r>
            <a:r>
              <a:rPr lang="en-US" sz="1800" dirty="0" err="1">
                <a:solidFill>
                  <a:schemeClr val="tx1">
                    <a:lumMod val="75000"/>
                  </a:schemeClr>
                </a:solidFill>
              </a:rPr>
              <a:t>I</a:t>
            </a: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nternațional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este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 o </a:t>
            </a: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rețea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globală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 cu </a:t>
            </a: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peste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 34000 de </a:t>
            </a: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cluburi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, </a:t>
            </a: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formate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 din </a:t>
            </a: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persoane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 care </a:t>
            </a: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iși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transpun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pasiunile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în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cauze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sociale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relevante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, </a:t>
            </a: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pentru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 a </a:t>
            </a: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îmbunătăți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viața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comunității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.</a:t>
            </a:r>
          </a:p>
          <a:p>
            <a:pPr marL="0" indent="0">
              <a:buNone/>
            </a:pP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	</a:t>
            </a: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Eforturile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rotarienilor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sunt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îndreptate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spre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domeniile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:</a:t>
            </a:r>
            <a:endParaRPr lang="en-US" sz="1800" dirty="0">
              <a:solidFill>
                <a:schemeClr val="tx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Pacea</a:t>
            </a:r>
            <a:r>
              <a:rPr lang="en-US" sz="1800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și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prevenirea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conflictelor</a:t>
            </a:r>
            <a:endParaRPr lang="en-US" sz="1800" dirty="0" smtClean="0">
              <a:solidFill>
                <a:schemeClr val="tx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Prevenirea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bolilor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și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tratarea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lor</a:t>
            </a:r>
            <a:endParaRPr lang="en-US" sz="1800" dirty="0" smtClean="0">
              <a:solidFill>
                <a:schemeClr val="tx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Apa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și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sănătatea</a:t>
            </a:r>
            <a:endParaRPr lang="en-US" sz="1800" dirty="0" smtClean="0">
              <a:solidFill>
                <a:schemeClr val="tx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Sănătatea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maternă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și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 a </a:t>
            </a: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noilor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născuți</a:t>
            </a:r>
            <a:endParaRPr lang="en-US" sz="1800" dirty="0" smtClean="0">
              <a:solidFill>
                <a:schemeClr val="tx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Educația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și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alfabetizarea</a:t>
            </a:r>
            <a:endParaRPr lang="en-US" sz="1800" dirty="0" smtClean="0">
              <a:solidFill>
                <a:schemeClr val="tx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Dezvoltarea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economică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și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comunitară</a:t>
            </a:r>
            <a:endParaRPr lang="en-US" sz="1800" dirty="0" smtClean="0">
              <a:solidFill>
                <a:schemeClr val="tx1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en-US" sz="1800" dirty="0">
              <a:solidFill>
                <a:schemeClr val="tx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1600" i="1" dirty="0" err="1" smtClean="0">
                <a:solidFill>
                  <a:schemeClr val="tx1">
                    <a:lumMod val="75000"/>
                  </a:schemeClr>
                </a:solidFill>
              </a:rPr>
              <a:t>Recomandare</a:t>
            </a:r>
            <a:r>
              <a:rPr lang="en-US" sz="1600" i="1" dirty="0" smtClean="0">
                <a:solidFill>
                  <a:schemeClr val="tx1">
                    <a:lumMod val="75000"/>
                  </a:schemeClr>
                </a:solidFill>
              </a:rPr>
              <a:t>: </a:t>
            </a:r>
            <a:r>
              <a:rPr lang="en-US" sz="1600" i="1" dirty="0" err="1" smtClean="0">
                <a:solidFill>
                  <a:schemeClr val="tx1">
                    <a:lumMod val="75000"/>
                  </a:schemeClr>
                </a:solidFill>
              </a:rPr>
              <a:t>Fiecare</a:t>
            </a:r>
            <a:r>
              <a:rPr lang="en-US" sz="1600" i="1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600" i="1" dirty="0" err="1" smtClean="0">
                <a:solidFill>
                  <a:schemeClr val="tx1">
                    <a:lumMod val="75000"/>
                  </a:schemeClr>
                </a:solidFill>
              </a:rPr>
              <a:t>comunicat</a:t>
            </a:r>
            <a:r>
              <a:rPr lang="en-US" sz="1600" i="1" dirty="0" smtClean="0">
                <a:solidFill>
                  <a:schemeClr val="tx1">
                    <a:lumMod val="75000"/>
                  </a:schemeClr>
                </a:solidFill>
              </a:rPr>
              <a:t> de </a:t>
            </a:r>
            <a:r>
              <a:rPr lang="en-US" sz="1600" i="1" dirty="0" err="1" smtClean="0">
                <a:solidFill>
                  <a:schemeClr val="tx1">
                    <a:lumMod val="75000"/>
                  </a:schemeClr>
                </a:solidFill>
              </a:rPr>
              <a:t>presă</a:t>
            </a:r>
            <a:r>
              <a:rPr lang="en-US" sz="1600" i="1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600" i="1" dirty="0" err="1" smtClean="0">
                <a:solidFill>
                  <a:schemeClr val="tx1">
                    <a:lumMod val="75000"/>
                  </a:schemeClr>
                </a:solidFill>
              </a:rPr>
              <a:t>să</a:t>
            </a:r>
            <a:r>
              <a:rPr lang="en-US" sz="1600" i="1" dirty="0" smtClean="0">
                <a:solidFill>
                  <a:schemeClr val="tx1">
                    <a:lumMod val="75000"/>
                  </a:schemeClr>
                </a:solidFill>
              </a:rPr>
              <a:t> fie </a:t>
            </a:r>
            <a:r>
              <a:rPr lang="en-US" sz="1600" i="1" dirty="0" err="1" smtClean="0">
                <a:solidFill>
                  <a:schemeClr val="tx1">
                    <a:lumMod val="75000"/>
                  </a:schemeClr>
                </a:solidFill>
              </a:rPr>
              <a:t>încheiat</a:t>
            </a:r>
            <a:r>
              <a:rPr lang="en-US" sz="1600" i="1" dirty="0" smtClean="0">
                <a:solidFill>
                  <a:schemeClr val="tx1">
                    <a:lumMod val="75000"/>
                  </a:schemeClr>
                </a:solidFill>
              </a:rPr>
              <a:t> cu un </a:t>
            </a:r>
            <a:r>
              <a:rPr lang="en-US" sz="1600" i="1" dirty="0" err="1" smtClean="0">
                <a:solidFill>
                  <a:schemeClr val="tx1">
                    <a:lumMod val="75000"/>
                  </a:schemeClr>
                </a:solidFill>
              </a:rPr>
              <a:t>mesaj</a:t>
            </a:r>
            <a:r>
              <a:rPr lang="en-US" sz="1600" i="1" dirty="0" smtClean="0">
                <a:solidFill>
                  <a:schemeClr val="tx1">
                    <a:lumMod val="75000"/>
                  </a:schemeClr>
                </a:solidFill>
              </a:rPr>
              <a:t> de </a:t>
            </a:r>
            <a:r>
              <a:rPr lang="en-US" sz="1600" i="1" dirty="0" err="1" smtClean="0">
                <a:solidFill>
                  <a:schemeClr val="tx1">
                    <a:lumMod val="75000"/>
                  </a:schemeClr>
                </a:solidFill>
              </a:rPr>
              <a:t>poziționare</a:t>
            </a:r>
            <a:r>
              <a:rPr lang="en-US" sz="1600" i="1" dirty="0">
                <a:solidFill>
                  <a:schemeClr val="tx1">
                    <a:lumMod val="75000"/>
                  </a:schemeClr>
                </a:solidFill>
              </a:rPr>
              <a:t>.</a:t>
            </a:r>
            <a:r>
              <a:rPr lang="en-US" sz="1600" i="1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</a:p>
          <a:p>
            <a:pPr marL="0" indent="0">
              <a:buNone/>
            </a:pPr>
            <a:endParaRPr lang="en-US" sz="2000" dirty="0" smtClean="0">
              <a:solidFill>
                <a:schemeClr val="tx1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tx1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en-US" dirty="0">
              <a:solidFill>
                <a:schemeClr val="tx1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chemeClr val="tx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8388501"/>
      </p:ext>
    </p:extLst>
  </p:cSld>
  <p:clrMapOvr>
    <a:masterClrMapping/>
  </p:clrMapOvr>
  <p:transition xmlns:p14="http://schemas.microsoft.com/office/powerpoint/2010/main" spd="med" advClick="0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3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6096000" cy="4873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 err="1" smtClean="0">
                <a:latin typeface="Georgia"/>
                <a:cs typeface="Georgia"/>
              </a:rPr>
              <a:t>Mesaje</a:t>
            </a:r>
            <a:r>
              <a:rPr lang="en-US" dirty="0" smtClean="0">
                <a:latin typeface="Georgia"/>
                <a:cs typeface="Georgia"/>
              </a:rPr>
              <a:t> </a:t>
            </a:r>
            <a:r>
              <a:rPr lang="en-US" dirty="0" err="1" smtClean="0">
                <a:latin typeface="Georgia"/>
                <a:cs typeface="Georgia"/>
              </a:rPr>
              <a:t>secundare</a:t>
            </a:r>
            <a:endParaRPr lang="en-US" dirty="0">
              <a:latin typeface="Georgia"/>
              <a:cs typeface="Georgia"/>
            </a:endParaRPr>
          </a:p>
        </p:txBody>
      </p:sp>
      <p:pic>
        <p:nvPicPr>
          <p:cNvPr id="7" name="Picture 6" descr="547E-EN1213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 flipV="1">
            <a:off x="4197014" y="-2851486"/>
            <a:ext cx="838200" cy="9131972"/>
          </a:xfrm>
          <a:prstGeom prst="rect">
            <a:avLst/>
          </a:prstGeom>
        </p:spPr>
      </p:pic>
      <p:pic>
        <p:nvPicPr>
          <p:cNvPr id="10" name="Picture 9" descr="Preview of “547E-EN1213 (1).pdf”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636507" y="1164093"/>
            <a:ext cx="4106185" cy="63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064186"/>
      </p:ext>
    </p:extLst>
  </p:cSld>
  <p:clrMapOvr>
    <a:masterClrMapping/>
  </p:clrMapOvr>
  <p:transition xmlns:p14="http://schemas.microsoft.com/office/powerpoint/2010/main" spd="med" advClick="0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le 3"/>
          <p:cNvSpPr>
            <a:spLocks noGrp="1"/>
          </p:cNvSpPr>
          <p:nvPr>
            <p:ph type="ctrTitle"/>
          </p:nvPr>
        </p:nvSpPr>
        <p:spPr bwMode="auto">
          <a:xfrm>
            <a:off x="0" y="2667000"/>
            <a:ext cx="9144000" cy="1600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3600" dirty="0" err="1">
                <a:latin typeface="Georgia"/>
                <a:cs typeface="Georgia"/>
              </a:rPr>
              <a:t>Oportunități</a:t>
            </a:r>
            <a:r>
              <a:rPr lang="en-US" sz="3600" dirty="0">
                <a:latin typeface="Georgia"/>
                <a:cs typeface="Georgia"/>
              </a:rPr>
              <a:t> de </a:t>
            </a:r>
            <a:r>
              <a:rPr lang="en-US" sz="3600" dirty="0" err="1">
                <a:latin typeface="Georgia"/>
                <a:cs typeface="Georgia"/>
              </a:rPr>
              <a:t>comunicare</a:t>
            </a:r>
            <a:endParaRPr lang="en-US" sz="3600" dirty="0">
              <a:latin typeface="Georgia"/>
              <a:cs typeface="Georgia"/>
            </a:endParaRPr>
          </a:p>
        </p:txBody>
      </p:sp>
    </p:spTree>
  </p:cSld>
  <p:clrMapOvr>
    <a:masterClrMapping/>
  </p:clrMapOvr>
  <p:transition xmlns:p14="http://schemas.microsoft.com/office/powerpoint/2010/main" spd="med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3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6096000" cy="4873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 err="1" smtClean="0">
                <a:latin typeface="Georgia"/>
                <a:cs typeface="Georgia"/>
              </a:rPr>
              <a:t>Oportunități</a:t>
            </a:r>
            <a:r>
              <a:rPr lang="en-US" dirty="0" smtClean="0">
                <a:latin typeface="Georgia"/>
                <a:cs typeface="Georgia"/>
              </a:rPr>
              <a:t> de </a:t>
            </a:r>
            <a:r>
              <a:rPr lang="en-US" dirty="0" err="1" smtClean="0">
                <a:latin typeface="Georgia"/>
                <a:cs typeface="Georgia"/>
              </a:rPr>
              <a:t>comunicare</a:t>
            </a:r>
            <a:endParaRPr lang="en-US" dirty="0">
              <a:latin typeface="Georgia"/>
              <a:cs typeface="Georgi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876800"/>
          </a:xfrm>
        </p:spPr>
        <p:txBody>
          <a:bodyPr/>
          <a:lstStyle/>
          <a:p>
            <a:pPr marL="0" indent="0">
              <a:buNone/>
            </a:pPr>
            <a:endParaRPr lang="en-US" sz="2000" dirty="0">
              <a:solidFill>
                <a:schemeClr val="tx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Proiectele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</a:schemeClr>
                </a:solidFill>
              </a:rPr>
              <a:t>ș</a:t>
            </a: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i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evenimentele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clubului</a:t>
            </a:r>
            <a:endParaRPr lang="en-US" sz="2000" dirty="0" smtClean="0">
              <a:solidFill>
                <a:schemeClr val="tx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Aniversarea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 ROTARY – 23 </a:t>
            </a: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februarie</a:t>
            </a:r>
            <a:endParaRPr lang="en-US" sz="2000" dirty="0" smtClean="0">
              <a:solidFill>
                <a:schemeClr val="tx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Ziua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 Rotary</a:t>
            </a:r>
          </a:p>
          <a:p>
            <a:pPr marL="0" indent="0">
              <a:buNone/>
            </a:pP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Ceremonia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schimbării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mandatului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</a:p>
          <a:p>
            <a:pPr marL="0" indent="0">
              <a:buNone/>
            </a:pP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Conferințele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și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seminariile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districtului</a:t>
            </a:r>
            <a:endParaRPr lang="en-US" sz="2000" dirty="0" smtClean="0">
              <a:solidFill>
                <a:schemeClr val="tx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Rotarians at work (</a:t>
            </a: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ultima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sâmbătă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 din </a:t>
            </a: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aprilie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)</a:t>
            </a:r>
          </a:p>
          <a:p>
            <a:pPr marL="0" indent="0">
              <a:buNone/>
            </a:pP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Cartarea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unui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nou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 club Rotary, </a:t>
            </a: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Rotaract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, Interact</a:t>
            </a:r>
          </a:p>
          <a:p>
            <a:pPr marL="0" indent="0">
              <a:buNone/>
            </a:pP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Vizita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guvernatorului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 la club</a:t>
            </a:r>
          </a:p>
          <a:p>
            <a:pPr marL="0" indent="0">
              <a:buNone/>
            </a:pP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Cu </a:t>
            </a: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ocazia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invitării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unei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personalități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 la un </a:t>
            </a: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eveniment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 Rotary</a:t>
            </a:r>
          </a:p>
          <a:p>
            <a:pPr marL="0" indent="0">
              <a:buNone/>
            </a:pPr>
            <a:endParaRPr lang="en-US" sz="2000" dirty="0">
              <a:solidFill>
                <a:schemeClr val="tx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1400" dirty="0" smtClean="0">
                <a:solidFill>
                  <a:srgbClr val="00AEEF"/>
                </a:solidFill>
              </a:rPr>
              <a:t>Mai </a:t>
            </a:r>
            <a:r>
              <a:rPr lang="en-US" sz="1400" dirty="0" err="1" smtClean="0">
                <a:solidFill>
                  <a:srgbClr val="00AEEF"/>
                </a:solidFill>
              </a:rPr>
              <a:t>multe</a:t>
            </a:r>
            <a:r>
              <a:rPr lang="en-US" sz="1400" dirty="0" smtClean="0">
                <a:solidFill>
                  <a:srgbClr val="00AEEF"/>
                </a:solidFill>
              </a:rPr>
              <a:t> </a:t>
            </a:r>
            <a:r>
              <a:rPr lang="en-US" sz="1400" dirty="0" err="1" smtClean="0">
                <a:solidFill>
                  <a:srgbClr val="00AEEF"/>
                </a:solidFill>
              </a:rPr>
              <a:t>oportunități</a:t>
            </a:r>
            <a:r>
              <a:rPr lang="en-US" sz="1400" dirty="0" smtClean="0">
                <a:solidFill>
                  <a:srgbClr val="00AEEF"/>
                </a:solidFill>
              </a:rPr>
              <a:t> de </a:t>
            </a:r>
            <a:r>
              <a:rPr lang="en-US" sz="1400" dirty="0" err="1" smtClean="0">
                <a:solidFill>
                  <a:srgbClr val="00AEEF"/>
                </a:solidFill>
              </a:rPr>
              <a:t>comunicare</a:t>
            </a:r>
            <a:r>
              <a:rPr lang="en-US" sz="1400" dirty="0" smtClean="0">
                <a:solidFill>
                  <a:srgbClr val="00AEEF"/>
                </a:solidFill>
              </a:rPr>
              <a:t> </a:t>
            </a:r>
            <a:r>
              <a:rPr lang="en-US" sz="1400" dirty="0" err="1" smtClean="0">
                <a:solidFill>
                  <a:srgbClr val="00AEEF"/>
                </a:solidFill>
              </a:rPr>
              <a:t>veți</a:t>
            </a:r>
            <a:r>
              <a:rPr lang="en-US" sz="1400" dirty="0" smtClean="0">
                <a:solidFill>
                  <a:srgbClr val="00AEEF"/>
                </a:solidFill>
              </a:rPr>
              <a:t> </a:t>
            </a:r>
            <a:r>
              <a:rPr lang="en-US" sz="1400" dirty="0" err="1" smtClean="0">
                <a:solidFill>
                  <a:srgbClr val="00AEEF"/>
                </a:solidFill>
              </a:rPr>
              <a:t>găsi</a:t>
            </a:r>
            <a:r>
              <a:rPr lang="en-US" sz="1400" dirty="0" smtClean="0">
                <a:solidFill>
                  <a:srgbClr val="00AEEF"/>
                </a:solidFill>
              </a:rPr>
              <a:t> </a:t>
            </a:r>
            <a:r>
              <a:rPr lang="en-US" sz="1400" dirty="0" err="1" smtClean="0">
                <a:solidFill>
                  <a:srgbClr val="00AEEF"/>
                </a:solidFill>
              </a:rPr>
              <a:t>în</a:t>
            </a:r>
            <a:r>
              <a:rPr lang="en-US" sz="1400" dirty="0" smtClean="0">
                <a:solidFill>
                  <a:srgbClr val="00AEEF"/>
                </a:solidFill>
              </a:rPr>
              <a:t> </a:t>
            </a:r>
            <a:r>
              <a:rPr lang="en-US" sz="1400" dirty="0" err="1" smtClean="0">
                <a:solidFill>
                  <a:srgbClr val="00AEEF"/>
                </a:solidFill>
              </a:rPr>
              <a:t>calendarul</a:t>
            </a:r>
            <a:r>
              <a:rPr lang="en-US" sz="1400" dirty="0" smtClean="0">
                <a:solidFill>
                  <a:srgbClr val="00AEEF"/>
                </a:solidFill>
              </a:rPr>
              <a:t> PR</a:t>
            </a:r>
          </a:p>
          <a:p>
            <a:pPr marL="0" indent="0">
              <a:buNone/>
            </a:pPr>
            <a:r>
              <a:rPr lang="en-US" sz="1400" dirty="0" smtClean="0">
                <a:solidFill>
                  <a:srgbClr val="00AEEF"/>
                </a:solidFill>
              </a:rPr>
              <a:t>Effective public relations a guide for Rotary clubs, </a:t>
            </a:r>
            <a:r>
              <a:rPr lang="en-US" sz="1400" dirty="0" err="1" smtClean="0">
                <a:solidFill>
                  <a:srgbClr val="00AEEF"/>
                </a:solidFill>
              </a:rPr>
              <a:t>paginele</a:t>
            </a:r>
            <a:r>
              <a:rPr lang="en-US" sz="1400" dirty="0" smtClean="0">
                <a:solidFill>
                  <a:srgbClr val="00AEEF"/>
                </a:solidFill>
              </a:rPr>
              <a:t> 19 - 20</a:t>
            </a:r>
          </a:p>
          <a:p>
            <a:pPr marL="0" indent="0">
              <a:buNone/>
            </a:pPr>
            <a:endParaRPr lang="en-US" sz="2000" dirty="0" smtClean="0">
              <a:solidFill>
                <a:schemeClr val="tx1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chemeClr val="tx1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chemeClr val="tx1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chemeClr val="tx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171914"/>
      </p:ext>
    </p:extLst>
  </p:cSld>
  <p:clrMapOvr>
    <a:masterClrMapping/>
  </p:clrMapOvr>
  <p:transition xmlns:p14="http://schemas.microsoft.com/office/powerpoint/2010/main" spd="med" advClick="0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le 3"/>
          <p:cNvSpPr>
            <a:spLocks noGrp="1"/>
          </p:cNvSpPr>
          <p:nvPr>
            <p:ph type="ctrTitle"/>
          </p:nvPr>
        </p:nvSpPr>
        <p:spPr bwMode="auto">
          <a:xfrm>
            <a:off x="0" y="2667000"/>
            <a:ext cx="9144000" cy="1600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3600" dirty="0" err="1" smtClean="0">
                <a:latin typeface="Georgia"/>
                <a:cs typeface="Georgia"/>
              </a:rPr>
              <a:t>Instrumente</a:t>
            </a:r>
            <a:r>
              <a:rPr lang="en-US" sz="3600" dirty="0" smtClean="0">
                <a:latin typeface="Georgia"/>
                <a:cs typeface="Georgia"/>
              </a:rPr>
              <a:t> </a:t>
            </a:r>
            <a:r>
              <a:rPr lang="en-US" sz="3600" dirty="0" err="1" smtClean="0">
                <a:latin typeface="Georgia"/>
                <a:cs typeface="Georgia"/>
              </a:rPr>
              <a:t>și</a:t>
            </a:r>
            <a:r>
              <a:rPr lang="en-US" sz="3600" dirty="0" smtClean="0">
                <a:latin typeface="Georgia"/>
                <a:cs typeface="Georgia"/>
              </a:rPr>
              <a:t> </a:t>
            </a:r>
            <a:r>
              <a:rPr lang="en-US" sz="3600" dirty="0" err="1" smtClean="0">
                <a:latin typeface="Georgia"/>
                <a:cs typeface="Georgia"/>
              </a:rPr>
              <a:t>canale</a:t>
            </a:r>
            <a:r>
              <a:rPr lang="en-US" sz="3600" dirty="0" smtClean="0">
                <a:latin typeface="Georgia"/>
                <a:cs typeface="Georgia"/>
              </a:rPr>
              <a:t> de </a:t>
            </a:r>
            <a:r>
              <a:rPr lang="en-US" sz="3600" dirty="0" err="1" smtClean="0">
                <a:latin typeface="Georgia"/>
                <a:cs typeface="Georgia"/>
              </a:rPr>
              <a:t>comunicare</a:t>
            </a:r>
            <a:endParaRPr lang="en-US" sz="3600" dirty="0">
              <a:latin typeface="Georgia"/>
              <a:cs typeface="Georgia"/>
            </a:endParaRPr>
          </a:p>
        </p:txBody>
      </p:sp>
    </p:spTree>
  </p:cSld>
  <p:clrMapOvr>
    <a:masterClrMapping/>
  </p:clrMapOvr>
  <p:transition xmlns:p14="http://schemas.microsoft.com/office/powerpoint/2010/main" spd="med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3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6096000" cy="4873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 err="1" smtClean="0">
                <a:latin typeface="Georgia"/>
                <a:cs typeface="Georgia"/>
              </a:rPr>
              <a:t>Instrumentele</a:t>
            </a:r>
            <a:r>
              <a:rPr lang="en-US" dirty="0" smtClean="0">
                <a:latin typeface="Georgia"/>
                <a:cs typeface="Georgia"/>
              </a:rPr>
              <a:t> </a:t>
            </a:r>
            <a:r>
              <a:rPr lang="en-US" dirty="0" err="1" smtClean="0">
                <a:latin typeface="Georgia"/>
                <a:cs typeface="Georgia"/>
              </a:rPr>
              <a:t>comunicarii</a:t>
            </a:r>
            <a:endParaRPr lang="en-US" dirty="0">
              <a:latin typeface="Georgia"/>
              <a:cs typeface="Georgia"/>
            </a:endParaRPr>
          </a:p>
        </p:txBody>
      </p:sp>
      <p:pic>
        <p:nvPicPr>
          <p:cNvPr id="2" name="Content Placeholder 1" descr="site Rotary.jp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21" b="14121"/>
          <a:stretch>
            <a:fillRect/>
          </a:stretch>
        </p:blipFill>
        <p:spPr>
          <a:xfrm>
            <a:off x="457201" y="1295400"/>
            <a:ext cx="4107366" cy="2590800"/>
          </a:xfrm>
        </p:spPr>
      </p:pic>
      <p:pic>
        <p:nvPicPr>
          <p:cNvPr id="5" name="Picture 4" descr="ClubNewletterTemplate_A4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28996">
            <a:off x="4928163" y="350107"/>
            <a:ext cx="2727053" cy="3860574"/>
          </a:xfrm>
          <a:prstGeom prst="rect">
            <a:avLst/>
          </a:prstGeom>
        </p:spPr>
      </p:pic>
      <p:pic>
        <p:nvPicPr>
          <p:cNvPr id="3" name="Picture 2" descr="Preview of “547F-EN_web (1).pdf”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53895">
            <a:off x="1891783" y="3318121"/>
            <a:ext cx="2974604" cy="3671064"/>
          </a:xfrm>
          <a:prstGeom prst="rect">
            <a:avLst/>
          </a:prstGeom>
        </p:spPr>
      </p:pic>
      <p:pic>
        <p:nvPicPr>
          <p:cNvPr id="4" name="Picture 3" descr="Preview of “down.rotary2241.org-RotaryMagazine-RotaryNr001.pdf”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6601" y="3210362"/>
            <a:ext cx="2573661" cy="3643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171914"/>
      </p:ext>
    </p:extLst>
  </p:cSld>
  <p:clrMapOvr>
    <a:masterClrMapping/>
  </p:clrMapOvr>
  <p:transition xmlns:p14="http://schemas.microsoft.com/office/powerpoint/2010/main" spd="med" advClick="0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3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6096000" cy="4873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 smtClean="0">
                <a:latin typeface="Arial Narrow" charset="0"/>
                <a:cs typeface="Arial Narrow" charset="0"/>
              </a:rPr>
              <a:t>De </a:t>
            </a:r>
            <a:r>
              <a:rPr lang="en-US" dirty="0" err="1" smtClean="0">
                <a:latin typeface="Arial Narrow" charset="0"/>
                <a:cs typeface="Arial Narrow" charset="0"/>
              </a:rPr>
              <a:t>ce</a:t>
            </a:r>
            <a:r>
              <a:rPr lang="en-US" dirty="0" smtClean="0">
                <a:latin typeface="Arial Narrow" charset="0"/>
                <a:cs typeface="Arial Narrow" charset="0"/>
              </a:rPr>
              <a:t> </a:t>
            </a:r>
            <a:r>
              <a:rPr lang="en-US" dirty="0" err="1" smtClean="0">
                <a:latin typeface="Arial Narrow" charset="0"/>
                <a:cs typeface="Arial Narrow" charset="0"/>
              </a:rPr>
              <a:t>avem</a:t>
            </a:r>
            <a:r>
              <a:rPr lang="en-US" dirty="0" smtClean="0">
                <a:latin typeface="Arial Narrow" charset="0"/>
                <a:cs typeface="Arial Narrow" charset="0"/>
              </a:rPr>
              <a:t> </a:t>
            </a:r>
            <a:r>
              <a:rPr lang="en-US" dirty="0" err="1" smtClean="0">
                <a:latin typeface="Arial Narrow" charset="0"/>
                <a:cs typeface="Arial Narrow" charset="0"/>
              </a:rPr>
              <a:t>nevoie</a:t>
            </a:r>
            <a:r>
              <a:rPr lang="en-US" dirty="0" smtClean="0">
                <a:latin typeface="Arial Narrow" charset="0"/>
                <a:cs typeface="Arial Narrow" charset="0"/>
              </a:rPr>
              <a:t> de un plan?</a:t>
            </a:r>
            <a:endParaRPr lang="en-US" dirty="0">
              <a:latin typeface="Arial Narrow" charset="0"/>
              <a:cs typeface="Arial Narrow" charset="0"/>
            </a:endParaRPr>
          </a:p>
        </p:txBody>
      </p:sp>
      <p:sp>
        <p:nvSpPr>
          <p:cNvPr id="29698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219200"/>
            <a:ext cx="7239000" cy="1066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indent="0" eaLnBrk="1" hangingPunct="1">
              <a:buFont typeface="Arial" charset="0"/>
              <a:buNone/>
            </a:pPr>
            <a:r>
              <a:rPr lang="en-US" sz="1600" b="1" dirty="0" err="1" smtClean="0">
                <a:solidFill>
                  <a:schemeClr val="accent1"/>
                </a:solidFill>
                <a:latin typeface="Georgia" charset="0"/>
                <a:cs typeface="Georgia" charset="0"/>
              </a:rPr>
              <a:t>Imaginea</a:t>
            </a:r>
            <a:r>
              <a:rPr lang="en-US" sz="1600" b="1" dirty="0" smtClean="0">
                <a:solidFill>
                  <a:schemeClr val="accent1"/>
                </a:solidFill>
                <a:latin typeface="Georgia" charset="0"/>
                <a:cs typeface="Georgia" charset="0"/>
              </a:rPr>
              <a:t> </a:t>
            </a:r>
            <a:r>
              <a:rPr lang="en-US" sz="1600" b="1" dirty="0" err="1" smtClean="0">
                <a:solidFill>
                  <a:schemeClr val="accent1"/>
                </a:solidFill>
                <a:latin typeface="Georgia" charset="0"/>
                <a:cs typeface="Georgia" charset="0"/>
              </a:rPr>
              <a:t>publică</a:t>
            </a:r>
            <a:r>
              <a:rPr lang="en-US" sz="1600" b="1" dirty="0" smtClean="0">
                <a:solidFill>
                  <a:schemeClr val="accent1"/>
                </a:solidFill>
                <a:latin typeface="Georgia" charset="0"/>
                <a:cs typeface="Georgia" charset="0"/>
              </a:rPr>
              <a:t> se </a:t>
            </a:r>
            <a:r>
              <a:rPr lang="en-US" sz="1600" b="1" dirty="0" err="1" smtClean="0">
                <a:solidFill>
                  <a:schemeClr val="accent1"/>
                </a:solidFill>
                <a:latin typeface="Georgia" charset="0"/>
                <a:cs typeface="Georgia" charset="0"/>
              </a:rPr>
              <a:t>construiește</a:t>
            </a:r>
            <a:r>
              <a:rPr lang="en-US" sz="1600" b="1" dirty="0" smtClean="0">
                <a:solidFill>
                  <a:schemeClr val="accent1"/>
                </a:solidFill>
                <a:latin typeface="Georgia" charset="0"/>
                <a:cs typeface="Georgia" charset="0"/>
              </a:rPr>
              <a:t> </a:t>
            </a:r>
            <a:r>
              <a:rPr lang="en-US" sz="1600" b="1" dirty="0" err="1" smtClean="0">
                <a:solidFill>
                  <a:schemeClr val="accent1"/>
                </a:solidFill>
                <a:latin typeface="Georgia" charset="0"/>
                <a:cs typeface="Georgia" charset="0"/>
              </a:rPr>
              <a:t>conștient</a:t>
            </a:r>
            <a:r>
              <a:rPr lang="en-US" sz="1600" b="1" dirty="0" smtClean="0">
                <a:solidFill>
                  <a:schemeClr val="accent1"/>
                </a:solidFill>
                <a:latin typeface="Georgia" charset="0"/>
                <a:cs typeface="Georgia" charset="0"/>
              </a:rPr>
              <a:t>, </a:t>
            </a:r>
            <a:r>
              <a:rPr lang="en-US" sz="1600" b="1" dirty="0" err="1">
                <a:solidFill>
                  <a:schemeClr val="accent1"/>
                </a:solidFill>
                <a:latin typeface="Georgia" charset="0"/>
                <a:cs typeface="Georgia" charset="0"/>
              </a:rPr>
              <a:t>î</a:t>
            </a:r>
            <a:r>
              <a:rPr lang="en-US" sz="1600" b="1" dirty="0" err="1" smtClean="0">
                <a:solidFill>
                  <a:schemeClr val="accent1"/>
                </a:solidFill>
                <a:latin typeface="Georgia" charset="0"/>
                <a:cs typeface="Georgia" charset="0"/>
              </a:rPr>
              <a:t>n</a:t>
            </a:r>
            <a:r>
              <a:rPr lang="en-US" sz="1600" b="1" dirty="0" smtClean="0">
                <a:solidFill>
                  <a:schemeClr val="accent1"/>
                </a:solidFill>
                <a:latin typeface="Georgia" charset="0"/>
                <a:cs typeface="Georgia" charset="0"/>
              </a:rPr>
              <a:t> </a:t>
            </a:r>
            <a:r>
              <a:rPr lang="en-US" sz="1600" b="1" dirty="0" err="1" smtClean="0">
                <a:solidFill>
                  <a:schemeClr val="accent1"/>
                </a:solidFill>
                <a:latin typeface="Georgia" charset="0"/>
                <a:cs typeface="Georgia" charset="0"/>
              </a:rPr>
              <a:t>fiecare</a:t>
            </a:r>
            <a:r>
              <a:rPr lang="en-US" sz="1600" b="1" dirty="0" smtClean="0">
                <a:solidFill>
                  <a:schemeClr val="accent1"/>
                </a:solidFill>
                <a:latin typeface="Georgia" charset="0"/>
                <a:cs typeface="Georgia" charset="0"/>
              </a:rPr>
              <a:t> moment, de </a:t>
            </a:r>
            <a:r>
              <a:rPr lang="en-US" sz="1600" b="1" dirty="0" err="1" smtClean="0">
                <a:solidFill>
                  <a:schemeClr val="accent1"/>
                </a:solidFill>
                <a:latin typeface="Georgia" charset="0"/>
                <a:cs typeface="Georgia" charset="0"/>
              </a:rPr>
              <a:t>către</a:t>
            </a:r>
            <a:r>
              <a:rPr lang="en-US" sz="1600" b="1" dirty="0" smtClean="0">
                <a:solidFill>
                  <a:schemeClr val="accent1"/>
                </a:solidFill>
                <a:latin typeface="Georgia" charset="0"/>
                <a:cs typeface="Georgia" charset="0"/>
              </a:rPr>
              <a:t> </a:t>
            </a:r>
            <a:r>
              <a:rPr lang="en-US" sz="1600" b="1" dirty="0" err="1" smtClean="0">
                <a:solidFill>
                  <a:schemeClr val="accent1"/>
                </a:solidFill>
                <a:latin typeface="Georgia" charset="0"/>
                <a:cs typeface="Georgia" charset="0"/>
              </a:rPr>
              <a:t>fiecare</a:t>
            </a:r>
            <a:r>
              <a:rPr lang="en-US" sz="1600" b="1" dirty="0" smtClean="0">
                <a:solidFill>
                  <a:schemeClr val="accent1"/>
                </a:solidFill>
                <a:latin typeface="Georgia" charset="0"/>
                <a:cs typeface="Georgia" charset="0"/>
              </a:rPr>
              <a:t> </a:t>
            </a:r>
            <a:r>
              <a:rPr lang="en-US" sz="1600" b="1" dirty="0" err="1" smtClean="0">
                <a:solidFill>
                  <a:schemeClr val="accent1"/>
                </a:solidFill>
                <a:latin typeface="Georgia" charset="0"/>
                <a:cs typeface="Georgia" charset="0"/>
              </a:rPr>
              <a:t>membru</a:t>
            </a:r>
            <a:r>
              <a:rPr lang="en-US" sz="1600" b="1" dirty="0" smtClean="0">
                <a:solidFill>
                  <a:schemeClr val="accent1"/>
                </a:solidFill>
                <a:latin typeface="Georgia" charset="0"/>
                <a:cs typeface="Georgia" charset="0"/>
              </a:rPr>
              <a:t> al </a:t>
            </a:r>
            <a:r>
              <a:rPr lang="en-US" sz="1600" b="1" dirty="0" err="1" smtClean="0">
                <a:solidFill>
                  <a:schemeClr val="accent1"/>
                </a:solidFill>
                <a:latin typeface="Georgia" charset="0"/>
                <a:cs typeface="Georgia" charset="0"/>
              </a:rPr>
              <a:t>clubului</a:t>
            </a:r>
            <a:r>
              <a:rPr lang="en-US" sz="1600" b="1" dirty="0">
                <a:solidFill>
                  <a:schemeClr val="accent1"/>
                </a:solidFill>
                <a:latin typeface="Georgia" charset="0"/>
                <a:cs typeface="Georgia" charset="0"/>
              </a:rPr>
              <a:t>.</a:t>
            </a:r>
          </a:p>
          <a:p>
            <a:pPr marL="0" indent="0" eaLnBrk="1" hangingPunct="1">
              <a:buFont typeface="Arial" charset="0"/>
              <a:buNone/>
            </a:pPr>
            <a:endParaRPr lang="en-US" sz="1600" dirty="0">
              <a:latin typeface="Georgia" charset="0"/>
              <a:cs typeface="Georgia" charset="0"/>
            </a:endParaRPr>
          </a:p>
        </p:txBody>
      </p:sp>
      <p:pic>
        <p:nvPicPr>
          <p:cNvPr id="2" name="Picture 1" descr="pr_brain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2057400"/>
            <a:ext cx="6380530" cy="41910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 advClick="0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3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6096000" cy="4873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 err="1" smtClean="0">
                <a:latin typeface="Georgia"/>
                <a:cs typeface="Georgia"/>
              </a:rPr>
              <a:t>Planificarea</a:t>
            </a:r>
            <a:r>
              <a:rPr lang="en-US" dirty="0" smtClean="0">
                <a:latin typeface="Georgia"/>
                <a:cs typeface="Georgia"/>
              </a:rPr>
              <a:t> </a:t>
            </a:r>
            <a:r>
              <a:rPr lang="en-US" dirty="0" err="1" smtClean="0">
                <a:latin typeface="Georgia"/>
                <a:cs typeface="Georgia"/>
              </a:rPr>
              <a:t>activităților</a:t>
            </a:r>
            <a:r>
              <a:rPr lang="en-US" dirty="0" smtClean="0">
                <a:latin typeface="Georgia"/>
                <a:cs typeface="Georgia"/>
              </a:rPr>
              <a:t> de </a:t>
            </a:r>
            <a:r>
              <a:rPr lang="en-US" dirty="0" err="1" smtClean="0">
                <a:latin typeface="Georgia"/>
                <a:cs typeface="Georgia"/>
              </a:rPr>
              <a:t>relații</a:t>
            </a:r>
            <a:r>
              <a:rPr lang="en-US" dirty="0" smtClean="0">
                <a:latin typeface="Georgia"/>
                <a:cs typeface="Georgia"/>
              </a:rPr>
              <a:t> </a:t>
            </a:r>
            <a:r>
              <a:rPr lang="en-US" dirty="0" err="1" smtClean="0">
                <a:latin typeface="Georgia"/>
                <a:cs typeface="Georgia"/>
              </a:rPr>
              <a:t>publice</a:t>
            </a:r>
            <a:endParaRPr lang="en-US" dirty="0">
              <a:latin typeface="Georgia"/>
              <a:cs typeface="Georgi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2000" dirty="0" smtClean="0">
              <a:solidFill>
                <a:schemeClr val="tx1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chemeClr val="tx1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chemeClr val="tx1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chemeClr val="tx1">
                  <a:lumMod val="75000"/>
                </a:schemeClr>
              </a:solidFill>
            </a:endParaRPr>
          </a:p>
        </p:txBody>
      </p:sp>
      <p:pic>
        <p:nvPicPr>
          <p:cNvPr id="2" name="Picture 1" descr="plan de comunicare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752600"/>
            <a:ext cx="8811473" cy="378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027021"/>
      </p:ext>
    </p:extLst>
  </p:cSld>
  <p:clrMapOvr>
    <a:masterClrMapping/>
  </p:clrMapOvr>
  <p:transition xmlns:p14="http://schemas.microsoft.com/office/powerpoint/2010/main" spd="med" advClick="0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 smtClean="0">
                <a:latin typeface="Arial Narrow" charset="0"/>
                <a:cs typeface="Arial Narrow" charset="0"/>
              </a:rPr>
              <a:t>EXERCITIU </a:t>
            </a:r>
            <a:endParaRPr lang="en-US" dirty="0">
              <a:latin typeface="Arial Narrow" charset="0"/>
              <a:cs typeface="Arial Narrow" charset="0"/>
            </a:endParaRPr>
          </a:p>
        </p:txBody>
      </p:sp>
      <p:pic>
        <p:nvPicPr>
          <p:cNvPr id="2" name="Picture 1" descr="creativ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1066800"/>
            <a:ext cx="6705600" cy="5146154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3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6096000" cy="4873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b="1" dirty="0" err="1" smtClean="0">
                <a:latin typeface="Georgia"/>
                <a:cs typeface="Georgia"/>
              </a:rPr>
              <a:t>Sumar</a:t>
            </a:r>
            <a:endParaRPr lang="en-US" b="1" dirty="0">
              <a:latin typeface="Georgia"/>
              <a:cs typeface="Georgi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>
              <a:solidFill>
                <a:schemeClr val="tx1">
                  <a:lumMod val="75000"/>
                </a:schemeClr>
              </a:solidFill>
            </a:endParaRPr>
          </a:p>
          <a:p>
            <a:r>
              <a:rPr lang="en-US" dirty="0" err="1" smtClean="0">
                <a:solidFill>
                  <a:schemeClr val="tx1">
                    <a:lumMod val="75000"/>
                  </a:schemeClr>
                </a:solidFill>
              </a:rPr>
              <a:t>Ce</a:t>
            </a: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1">
                    <a:lumMod val="75000"/>
                  </a:schemeClr>
                </a:solidFill>
              </a:rPr>
              <a:t>sunt</a:t>
            </a: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1">
                    <a:lumMod val="75000"/>
                  </a:schemeClr>
                </a:solidFill>
              </a:rPr>
              <a:t>relațiile</a:t>
            </a: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1">
                    <a:lumMod val="75000"/>
                  </a:schemeClr>
                </a:solidFill>
              </a:rPr>
              <a:t>publice</a:t>
            </a: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?</a:t>
            </a:r>
          </a:p>
          <a:p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Care </a:t>
            </a:r>
            <a:r>
              <a:rPr lang="en-US" dirty="0" err="1" smtClean="0">
                <a:solidFill>
                  <a:schemeClr val="tx1">
                    <a:lumMod val="75000"/>
                  </a:schemeClr>
                </a:solidFill>
              </a:rPr>
              <a:t>sunt</a:t>
            </a: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1">
                    <a:lumMod val="75000"/>
                  </a:schemeClr>
                </a:solidFill>
              </a:rPr>
              <a:t>publicurile</a:t>
            </a: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1">
                    <a:lumMod val="75000"/>
                  </a:schemeClr>
                </a:solidFill>
              </a:rPr>
              <a:t>noastre</a:t>
            </a: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?</a:t>
            </a:r>
          </a:p>
          <a:p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Cum </a:t>
            </a:r>
            <a:r>
              <a:rPr lang="en-US" dirty="0" err="1" smtClean="0">
                <a:solidFill>
                  <a:schemeClr val="tx1">
                    <a:lumMod val="75000"/>
                  </a:schemeClr>
                </a:solidFill>
              </a:rPr>
              <a:t>comunicăm</a:t>
            </a: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 cu </a:t>
            </a:r>
            <a:r>
              <a:rPr lang="en-US" dirty="0" err="1" smtClean="0">
                <a:solidFill>
                  <a:schemeClr val="tx1">
                    <a:lumMod val="75000"/>
                  </a:schemeClr>
                </a:solidFill>
              </a:rPr>
              <a:t>ele</a:t>
            </a: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?</a:t>
            </a:r>
          </a:p>
          <a:p>
            <a:r>
              <a:rPr lang="en-US" dirty="0" err="1" smtClean="0">
                <a:solidFill>
                  <a:schemeClr val="tx1">
                    <a:lumMod val="75000"/>
                  </a:schemeClr>
                </a:solidFill>
              </a:rPr>
              <a:t>Ce</a:t>
            </a: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1">
                    <a:lumMod val="75000"/>
                  </a:schemeClr>
                </a:solidFill>
              </a:rPr>
              <a:t>oportunități</a:t>
            </a: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</a:schemeClr>
                </a:solidFill>
              </a:rPr>
              <a:t>ș</a:t>
            </a:r>
            <a:r>
              <a:rPr lang="en-US" dirty="0" err="1" smtClean="0">
                <a:solidFill>
                  <a:schemeClr val="tx1">
                    <a:lumMod val="75000"/>
                  </a:schemeClr>
                </a:solidFill>
              </a:rPr>
              <a:t>i</a:t>
            </a: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1">
                    <a:lumMod val="75000"/>
                  </a:schemeClr>
                </a:solidFill>
              </a:rPr>
              <a:t>instrumente</a:t>
            </a: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 de </a:t>
            </a:r>
            <a:r>
              <a:rPr lang="en-US" dirty="0" err="1" smtClean="0">
                <a:solidFill>
                  <a:schemeClr val="tx1">
                    <a:lumMod val="75000"/>
                  </a:schemeClr>
                </a:solidFill>
              </a:rPr>
              <a:t>comunicare</a:t>
            </a: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1">
                    <a:lumMod val="75000"/>
                  </a:schemeClr>
                </a:solidFill>
              </a:rPr>
              <a:t>avem</a:t>
            </a: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 la </a:t>
            </a:r>
            <a:r>
              <a:rPr lang="en-US" dirty="0" err="1" smtClean="0">
                <a:solidFill>
                  <a:schemeClr val="tx1">
                    <a:lumMod val="75000"/>
                  </a:schemeClr>
                </a:solidFill>
              </a:rPr>
              <a:t>dispoziție</a:t>
            </a: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?</a:t>
            </a:r>
          </a:p>
          <a:p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Cum </a:t>
            </a:r>
            <a:r>
              <a:rPr lang="en-US" dirty="0" err="1" smtClean="0">
                <a:solidFill>
                  <a:schemeClr val="tx1">
                    <a:lumMod val="75000"/>
                  </a:schemeClr>
                </a:solidFill>
              </a:rPr>
              <a:t>construiesc</a:t>
            </a: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 un plan </a:t>
            </a:r>
            <a:r>
              <a:rPr lang="en-US" dirty="0" err="1" smtClean="0">
                <a:solidFill>
                  <a:schemeClr val="tx1">
                    <a:lumMod val="75000"/>
                  </a:schemeClr>
                </a:solidFill>
              </a:rPr>
              <a:t>eficient</a:t>
            </a: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 de </a:t>
            </a:r>
            <a:r>
              <a:rPr lang="en-US" dirty="0" err="1" smtClean="0">
                <a:solidFill>
                  <a:schemeClr val="tx1">
                    <a:lumMod val="75000"/>
                  </a:schemeClr>
                </a:solidFill>
              </a:rPr>
              <a:t>relații</a:t>
            </a: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1">
                    <a:lumMod val="75000"/>
                  </a:schemeClr>
                </a:solidFill>
              </a:rPr>
              <a:t>publice</a:t>
            </a: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?</a:t>
            </a:r>
          </a:p>
          <a:p>
            <a:r>
              <a:rPr lang="en-US" dirty="0" err="1" smtClean="0">
                <a:solidFill>
                  <a:schemeClr val="tx1">
                    <a:lumMod val="75000"/>
                  </a:schemeClr>
                </a:solidFill>
              </a:rPr>
              <a:t>Resurse</a:t>
            </a: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 Rotary </a:t>
            </a:r>
            <a:r>
              <a:rPr lang="en-US" dirty="0" err="1" smtClean="0">
                <a:solidFill>
                  <a:schemeClr val="tx1">
                    <a:lumMod val="75000"/>
                  </a:schemeClr>
                </a:solidFill>
              </a:rPr>
              <a:t>pentru</a:t>
            </a: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1">
                    <a:lumMod val="75000"/>
                  </a:schemeClr>
                </a:solidFill>
              </a:rPr>
              <a:t>relații</a:t>
            </a: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1">
                    <a:lumMod val="75000"/>
                  </a:schemeClr>
                </a:solidFill>
              </a:rPr>
              <a:t>publice</a:t>
            </a: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.</a:t>
            </a:r>
          </a:p>
          <a:p>
            <a:endParaRPr lang="en-US" dirty="0">
              <a:solidFill>
                <a:schemeClr val="tx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6581268"/>
      </p:ext>
    </p:extLst>
  </p:cSld>
  <p:clrMapOvr>
    <a:masterClrMapping/>
  </p:clrMapOvr>
  <p:transition xmlns:p14="http://schemas.microsoft.com/office/powerpoint/2010/main" spd="med" advClick="0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le 3"/>
          <p:cNvSpPr>
            <a:spLocks noGrp="1"/>
          </p:cNvSpPr>
          <p:nvPr>
            <p:ph type="ctrTitle"/>
          </p:nvPr>
        </p:nvSpPr>
        <p:spPr bwMode="auto">
          <a:xfrm>
            <a:off x="0" y="2667000"/>
            <a:ext cx="9144000" cy="1600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3600" dirty="0" err="1" smtClean="0">
                <a:latin typeface="Georgia"/>
                <a:cs typeface="Georgia"/>
              </a:rPr>
              <a:t>Resurse</a:t>
            </a:r>
            <a:r>
              <a:rPr lang="en-US" sz="3600" dirty="0" smtClean="0">
                <a:latin typeface="Georgia"/>
                <a:cs typeface="Georgia"/>
              </a:rPr>
              <a:t> </a:t>
            </a:r>
            <a:r>
              <a:rPr lang="en-US" sz="3600" dirty="0" err="1" smtClean="0">
                <a:latin typeface="Georgia"/>
                <a:cs typeface="Georgia"/>
              </a:rPr>
              <a:t>pentru</a:t>
            </a:r>
            <a:r>
              <a:rPr lang="en-US" sz="3600" dirty="0" smtClean="0">
                <a:latin typeface="Georgia"/>
                <a:cs typeface="Georgia"/>
              </a:rPr>
              <a:t> </a:t>
            </a:r>
            <a:r>
              <a:rPr lang="en-US" sz="3600" dirty="0" err="1" smtClean="0">
                <a:latin typeface="Georgia"/>
                <a:cs typeface="Georgia"/>
              </a:rPr>
              <a:t>relații</a:t>
            </a:r>
            <a:r>
              <a:rPr lang="en-US" sz="3600" dirty="0" smtClean="0">
                <a:latin typeface="Georgia"/>
                <a:cs typeface="Georgia"/>
              </a:rPr>
              <a:t> </a:t>
            </a:r>
            <a:r>
              <a:rPr lang="en-US" sz="3600" dirty="0" err="1" smtClean="0">
                <a:latin typeface="Georgia"/>
                <a:cs typeface="Georgia"/>
              </a:rPr>
              <a:t>publice</a:t>
            </a:r>
            <a:r>
              <a:rPr lang="en-US" sz="3600" dirty="0" smtClean="0">
                <a:latin typeface="Georgia"/>
                <a:cs typeface="Georgia"/>
              </a:rPr>
              <a:t> Rotary</a:t>
            </a:r>
            <a:endParaRPr lang="en-US" sz="3600" dirty="0">
              <a:latin typeface="Georgia"/>
              <a:cs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2950006141"/>
      </p:ext>
    </p:extLst>
  </p:cSld>
  <p:clrMapOvr>
    <a:masterClrMapping/>
  </p:clrMapOvr>
  <p:transition xmlns:p14="http://schemas.microsoft.com/office/powerpoint/2010/main" spd="med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3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6096000" cy="4873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 err="1" smtClean="0">
                <a:latin typeface="Georgia"/>
                <a:cs typeface="Georgia"/>
              </a:rPr>
              <a:t>Resurse</a:t>
            </a:r>
            <a:r>
              <a:rPr lang="en-US" dirty="0" smtClean="0">
                <a:latin typeface="Georgia"/>
                <a:cs typeface="Georgia"/>
              </a:rPr>
              <a:t> PR Rotary </a:t>
            </a:r>
            <a:endParaRPr lang="en-US" dirty="0">
              <a:latin typeface="Georgia"/>
              <a:cs typeface="Georgi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3916363"/>
          </a:xfrm>
        </p:spPr>
        <p:txBody>
          <a:bodyPr/>
          <a:lstStyle/>
          <a:p>
            <a:pPr marL="0" indent="0">
              <a:buNone/>
            </a:pPr>
            <a:endParaRPr lang="en-US" sz="2000" dirty="0" smtClean="0">
              <a:solidFill>
                <a:schemeClr val="tx1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chemeClr val="tx1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chemeClr val="tx1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chemeClr val="tx1">
                  <a:lumMod val="75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990600"/>
            <a:ext cx="8102600" cy="516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299426"/>
      </p:ext>
    </p:extLst>
  </p:cSld>
  <p:clrMapOvr>
    <a:masterClrMapping/>
  </p:clrMapOvr>
  <p:transition xmlns:p14="http://schemas.microsoft.com/office/powerpoint/2010/main" spd="med" advClick="0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3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6096000" cy="4873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>
                <a:latin typeface="Georgia"/>
                <a:cs typeface="Georgia"/>
              </a:rPr>
              <a:t>Eusebia Mindirigiu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>
              <a:buNone/>
            </a:pPr>
            <a:r>
              <a:rPr lang="en-US" sz="2000" dirty="0" smtClean="0">
                <a:solidFill>
                  <a:schemeClr val="bg2">
                    <a:lumMod val="10000"/>
                  </a:schemeClr>
                </a:solidFill>
              </a:rPr>
              <a:t>					</a:t>
            </a:r>
            <a:r>
              <a:rPr lang="en-US" sz="2000" dirty="0" smtClean="0">
                <a:solidFill>
                  <a:srgbClr val="716A62"/>
                </a:solidFill>
              </a:rPr>
              <a:t>20 de </a:t>
            </a:r>
            <a:r>
              <a:rPr lang="en-US" sz="2000" dirty="0" err="1" smtClean="0">
                <a:solidFill>
                  <a:srgbClr val="716A62"/>
                </a:solidFill>
              </a:rPr>
              <a:t>ani</a:t>
            </a:r>
            <a:r>
              <a:rPr lang="en-US" sz="2000" dirty="0" smtClean="0">
                <a:solidFill>
                  <a:srgbClr val="716A62"/>
                </a:solidFill>
              </a:rPr>
              <a:t> </a:t>
            </a:r>
            <a:r>
              <a:rPr lang="en-US" sz="2000" dirty="0" err="1" smtClean="0">
                <a:solidFill>
                  <a:srgbClr val="716A62"/>
                </a:solidFill>
              </a:rPr>
              <a:t>experiență</a:t>
            </a:r>
            <a:r>
              <a:rPr lang="en-US" sz="2000" dirty="0" smtClean="0">
                <a:solidFill>
                  <a:srgbClr val="716A62"/>
                </a:solidFill>
              </a:rPr>
              <a:t> </a:t>
            </a:r>
            <a:r>
              <a:rPr lang="en-US" sz="2000" dirty="0" err="1" smtClean="0">
                <a:solidFill>
                  <a:srgbClr val="716A62"/>
                </a:solidFill>
              </a:rPr>
              <a:t>în</a:t>
            </a:r>
            <a:r>
              <a:rPr lang="en-US" sz="2000" dirty="0" smtClean="0">
                <a:solidFill>
                  <a:srgbClr val="716A62"/>
                </a:solidFill>
              </a:rPr>
              <a:t> </a:t>
            </a:r>
            <a:r>
              <a:rPr lang="en-US" sz="2000" dirty="0" err="1" smtClean="0">
                <a:solidFill>
                  <a:srgbClr val="716A62"/>
                </a:solidFill>
              </a:rPr>
              <a:t>relatii</a:t>
            </a:r>
            <a:r>
              <a:rPr lang="en-US" sz="2000" dirty="0" smtClean="0">
                <a:solidFill>
                  <a:srgbClr val="716A62"/>
                </a:solidFill>
              </a:rPr>
              <a:t> </a:t>
            </a:r>
            <a:r>
              <a:rPr lang="en-US" sz="2000" dirty="0" err="1" smtClean="0">
                <a:solidFill>
                  <a:srgbClr val="716A62"/>
                </a:solidFill>
              </a:rPr>
              <a:t>publice</a:t>
            </a:r>
            <a:endParaRPr lang="en-US" sz="2000" dirty="0" smtClean="0">
              <a:solidFill>
                <a:srgbClr val="716A62"/>
              </a:solidFill>
            </a:endParaRPr>
          </a:p>
          <a:p>
            <a:pPr marL="0" indent="0" algn="r">
              <a:buNone/>
            </a:pPr>
            <a:r>
              <a:rPr lang="en-US" sz="2000" dirty="0" smtClean="0">
                <a:solidFill>
                  <a:srgbClr val="716A62"/>
                </a:solidFill>
              </a:rPr>
              <a:t>7 </a:t>
            </a:r>
            <a:r>
              <a:rPr lang="en-US" sz="2000" dirty="0" err="1" smtClean="0">
                <a:solidFill>
                  <a:srgbClr val="716A62"/>
                </a:solidFill>
              </a:rPr>
              <a:t>ani</a:t>
            </a:r>
            <a:r>
              <a:rPr lang="en-US" sz="2000" dirty="0" smtClean="0">
                <a:solidFill>
                  <a:srgbClr val="716A62"/>
                </a:solidFill>
              </a:rPr>
              <a:t> de </a:t>
            </a:r>
            <a:r>
              <a:rPr lang="en-US" sz="2000" dirty="0" err="1" smtClean="0">
                <a:solidFill>
                  <a:srgbClr val="716A62"/>
                </a:solidFill>
              </a:rPr>
              <a:t>experientă</a:t>
            </a:r>
            <a:r>
              <a:rPr lang="en-US" sz="2000" dirty="0">
                <a:solidFill>
                  <a:srgbClr val="716A62"/>
                </a:solidFill>
              </a:rPr>
              <a:t> </a:t>
            </a:r>
            <a:r>
              <a:rPr lang="en-US" sz="2000" dirty="0" smtClean="0">
                <a:solidFill>
                  <a:srgbClr val="716A62"/>
                </a:solidFill>
              </a:rPr>
              <a:t> Rotary</a:t>
            </a:r>
          </a:p>
          <a:p>
            <a:pPr marL="0" indent="0" algn="r">
              <a:buNone/>
            </a:pPr>
            <a:r>
              <a:rPr lang="en-US" sz="2000" dirty="0" err="1" smtClean="0">
                <a:solidFill>
                  <a:srgbClr val="716A62"/>
                </a:solidFill>
              </a:rPr>
              <a:t>Președinte</a:t>
            </a:r>
            <a:r>
              <a:rPr lang="en-US" sz="2000" dirty="0" smtClean="0">
                <a:solidFill>
                  <a:srgbClr val="716A62"/>
                </a:solidFill>
              </a:rPr>
              <a:t> 2015 – 2016</a:t>
            </a:r>
          </a:p>
          <a:p>
            <a:pPr marL="0" indent="0" algn="r">
              <a:buNone/>
            </a:pPr>
            <a:r>
              <a:rPr lang="en-US" sz="2000" dirty="0" smtClean="0">
                <a:solidFill>
                  <a:srgbClr val="716A62"/>
                </a:solidFill>
              </a:rPr>
              <a:t>Rotary </a:t>
            </a:r>
            <a:r>
              <a:rPr lang="en-US" sz="2000" dirty="0" err="1" smtClean="0">
                <a:solidFill>
                  <a:srgbClr val="716A62"/>
                </a:solidFill>
              </a:rPr>
              <a:t>Iași</a:t>
            </a:r>
            <a:r>
              <a:rPr lang="en-US" sz="2000" dirty="0" smtClean="0">
                <a:solidFill>
                  <a:srgbClr val="716A62"/>
                </a:solidFill>
              </a:rPr>
              <a:t> 2000</a:t>
            </a:r>
          </a:p>
          <a:p>
            <a:pPr marL="0" indent="0">
              <a:buNone/>
            </a:pPr>
            <a:endParaRPr lang="en-US" sz="2000" dirty="0" smtClean="0">
              <a:solidFill>
                <a:schemeClr val="tx1">
                  <a:lumMod val="75000"/>
                </a:schemeClr>
              </a:solidFill>
            </a:endParaRPr>
          </a:p>
          <a:p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					</a:t>
            </a:r>
          </a:p>
          <a:p>
            <a:pPr marL="0" indent="0">
              <a:buNone/>
            </a:pPr>
            <a:endParaRPr lang="en-US" sz="2000" dirty="0" smtClean="0">
              <a:solidFill>
                <a:schemeClr val="tx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1600" dirty="0" err="1" smtClean="0">
                <a:solidFill>
                  <a:schemeClr val="tx1">
                    <a:lumMod val="75000"/>
                  </a:schemeClr>
                </a:solidFill>
              </a:rPr>
              <a:t>Domenii</a:t>
            </a:r>
            <a:r>
              <a:rPr lang="en-US" sz="16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</a:schemeClr>
                </a:solidFill>
              </a:rPr>
              <a:t>ș</a:t>
            </a:r>
            <a:r>
              <a:rPr lang="en-US" sz="1600" dirty="0" err="1" smtClean="0">
                <a:solidFill>
                  <a:schemeClr val="tx1">
                    <a:lumMod val="75000"/>
                  </a:schemeClr>
                </a:solidFill>
              </a:rPr>
              <a:t>i</a:t>
            </a:r>
            <a:r>
              <a:rPr lang="en-US" sz="16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</a:schemeClr>
                </a:solidFill>
              </a:rPr>
              <a:t>arii</a:t>
            </a:r>
            <a:r>
              <a:rPr lang="en-US" sz="1600" dirty="0" smtClean="0">
                <a:solidFill>
                  <a:schemeClr val="tx1">
                    <a:lumMod val="75000"/>
                  </a:schemeClr>
                </a:solidFill>
              </a:rPr>
              <a:t> de </a:t>
            </a:r>
            <a:r>
              <a:rPr lang="en-US" sz="1600" dirty="0" err="1" smtClean="0">
                <a:solidFill>
                  <a:schemeClr val="tx1">
                    <a:lumMod val="75000"/>
                  </a:schemeClr>
                </a:solidFill>
              </a:rPr>
              <a:t>expertiză</a:t>
            </a:r>
            <a:endParaRPr lang="en-US" sz="1600" dirty="0">
              <a:solidFill>
                <a:schemeClr val="tx1">
                  <a:lumMod val="75000"/>
                </a:schemeClr>
              </a:solidFill>
            </a:endParaRPr>
          </a:p>
          <a:p>
            <a:endParaRPr lang="en-US" sz="2000" dirty="0"/>
          </a:p>
          <a:p>
            <a:pPr marL="0" indent="0">
              <a:buNone/>
            </a:pPr>
            <a:endParaRPr lang="en-US" sz="2000" dirty="0" smtClean="0">
              <a:solidFill>
                <a:schemeClr val="tx1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en-US" sz="2000" dirty="0" smtClean="0">
              <a:solidFill>
                <a:schemeClr val="tx1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en-US" sz="2000" dirty="0" smtClean="0">
              <a:solidFill>
                <a:schemeClr val="tx1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en-US" sz="2000" dirty="0">
              <a:solidFill>
                <a:schemeClr val="tx1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en-US" sz="2000" dirty="0">
              <a:solidFill>
                <a:schemeClr val="tx1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en-US" sz="2000" dirty="0" smtClean="0">
              <a:solidFill>
                <a:srgbClr val="4B4742"/>
              </a:solidFill>
            </a:endParaRPr>
          </a:p>
          <a:p>
            <a:pPr marL="0" indent="0">
              <a:buNone/>
            </a:pPr>
            <a:endParaRPr lang="en-US" sz="1400" dirty="0">
              <a:solidFill>
                <a:schemeClr val="tx1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chemeClr val="tx1">
                  <a:lumMod val="75000"/>
                </a:schemeClr>
              </a:solidFill>
            </a:endParaRPr>
          </a:p>
        </p:txBody>
      </p:sp>
      <p:pic>
        <p:nvPicPr>
          <p:cNvPr id="6" name="Picture 5" descr="10710990_733801890026084_384812595365742063_n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295400"/>
            <a:ext cx="1905000" cy="1905000"/>
          </a:xfrm>
          <a:prstGeom prst="rect">
            <a:avLst/>
          </a:prstGeom>
        </p:spPr>
      </p:pic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9259888"/>
              </p:ext>
            </p:extLst>
          </p:nvPr>
        </p:nvGraphicFramePr>
        <p:xfrm>
          <a:off x="304800" y="4114800"/>
          <a:ext cx="6096000" cy="1899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Georgia"/>
                          <a:cs typeface="Georgia"/>
                        </a:rPr>
                        <a:t>Domenii</a:t>
                      </a:r>
                      <a:endParaRPr lang="en-US" sz="1600" dirty="0">
                        <a:latin typeface="Georgia"/>
                        <a:cs typeface="Georgi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Georgia"/>
                          <a:cs typeface="Georgia"/>
                        </a:rPr>
                        <a:t>Comunicare</a:t>
                      </a:r>
                      <a:endParaRPr lang="en-US" sz="1600" dirty="0">
                        <a:latin typeface="Georgia"/>
                        <a:cs typeface="Georgi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Georgia"/>
                          <a:cs typeface="Georgia"/>
                        </a:rPr>
                        <a:t>Evenimente</a:t>
                      </a:r>
                      <a:endParaRPr lang="en-US" sz="1600" dirty="0">
                        <a:latin typeface="Georgia"/>
                        <a:cs typeface="Georgia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Georgia"/>
                          <a:cs typeface="Georgia"/>
                        </a:rPr>
                        <a:t>arhitectură</a:t>
                      </a:r>
                      <a:endParaRPr lang="en-US" sz="1600" dirty="0">
                        <a:latin typeface="Georgia"/>
                        <a:cs typeface="Georgi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Georgia"/>
                          <a:cs typeface="Georgia"/>
                        </a:rPr>
                        <a:t>relații</a:t>
                      </a:r>
                      <a:r>
                        <a:rPr lang="en-US" sz="1600" baseline="0" dirty="0" smtClean="0">
                          <a:latin typeface="Georgia"/>
                          <a:cs typeface="Georgia"/>
                        </a:rPr>
                        <a:t> </a:t>
                      </a:r>
                      <a:r>
                        <a:rPr lang="en-US" sz="1600" baseline="0" dirty="0" err="1" smtClean="0">
                          <a:latin typeface="Georgia"/>
                          <a:cs typeface="Georgia"/>
                        </a:rPr>
                        <a:t>publice</a:t>
                      </a:r>
                      <a:endParaRPr lang="en-US" sz="1600" dirty="0">
                        <a:latin typeface="Georgia"/>
                        <a:cs typeface="Georgi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Georgia"/>
                          <a:cs typeface="Georgia"/>
                        </a:rPr>
                        <a:t>Creator de </a:t>
                      </a:r>
                      <a:r>
                        <a:rPr lang="en-US" sz="1600" dirty="0" err="1" smtClean="0">
                          <a:latin typeface="Georgia"/>
                          <a:cs typeface="Georgia"/>
                        </a:rPr>
                        <a:t>evenimente</a:t>
                      </a:r>
                      <a:endParaRPr lang="en-US" sz="1600" dirty="0">
                        <a:latin typeface="Georgia"/>
                        <a:cs typeface="Georgia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Georgia"/>
                          <a:cs typeface="Georgia"/>
                        </a:rPr>
                        <a:t>educație</a:t>
                      </a:r>
                      <a:endParaRPr lang="en-US" sz="1600" dirty="0">
                        <a:latin typeface="Georgia"/>
                        <a:cs typeface="Georgi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Georgia"/>
                          <a:cs typeface="Georgia"/>
                        </a:rPr>
                        <a:t>managementul</a:t>
                      </a:r>
                      <a:r>
                        <a:rPr lang="en-US" sz="1600" baseline="0" dirty="0" smtClean="0">
                          <a:latin typeface="Georgia"/>
                          <a:cs typeface="Georgia"/>
                        </a:rPr>
                        <a:t> </a:t>
                      </a:r>
                      <a:r>
                        <a:rPr lang="en-US" sz="1600" baseline="0" dirty="0" err="1" smtClean="0">
                          <a:latin typeface="Georgia"/>
                          <a:cs typeface="Georgia"/>
                        </a:rPr>
                        <a:t>marketingului</a:t>
                      </a:r>
                      <a:endParaRPr lang="en-US" sz="1600" dirty="0">
                        <a:latin typeface="Georgia"/>
                        <a:cs typeface="Georgi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Georgia"/>
                          <a:cs typeface="Georgia"/>
                        </a:rPr>
                        <a:t>producător</a:t>
                      </a:r>
                      <a:r>
                        <a:rPr lang="en-US" sz="1600" baseline="0" dirty="0" smtClean="0">
                          <a:latin typeface="Georgia"/>
                          <a:cs typeface="Georgia"/>
                        </a:rPr>
                        <a:t> de </a:t>
                      </a:r>
                      <a:r>
                        <a:rPr lang="en-US" sz="1600" baseline="0" dirty="0" err="1" smtClean="0">
                          <a:latin typeface="Georgia"/>
                          <a:cs typeface="Georgia"/>
                        </a:rPr>
                        <a:t>evenimente</a:t>
                      </a:r>
                      <a:endParaRPr lang="en-US" sz="1600" dirty="0">
                        <a:latin typeface="Georgia"/>
                        <a:cs typeface="Georgia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Georgia"/>
                          <a:cs typeface="Georgia"/>
                        </a:rPr>
                        <a:t>cultură</a:t>
                      </a:r>
                      <a:endParaRPr lang="en-US" sz="1600" dirty="0">
                        <a:latin typeface="Georgia"/>
                        <a:cs typeface="Georgi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>
                        <a:latin typeface="Georgia"/>
                        <a:cs typeface="Georgi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>
                        <a:latin typeface="Georgia"/>
                        <a:cs typeface="Georgia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508745"/>
              </p:ext>
            </p:extLst>
          </p:nvPr>
        </p:nvGraphicFramePr>
        <p:xfrm>
          <a:off x="6553200" y="4114800"/>
          <a:ext cx="2362200" cy="18931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62200"/>
              </a:tblGrid>
              <a:tr h="539074">
                <a:tc>
                  <a:txBody>
                    <a:bodyPr/>
                    <a:lstStyle/>
                    <a:p>
                      <a:r>
                        <a:rPr lang="en-US" dirty="0" smtClean="0"/>
                        <a:t>Contact </a:t>
                      </a:r>
                      <a:endParaRPr lang="en-US" dirty="0"/>
                    </a:p>
                  </a:txBody>
                  <a:tcPr/>
                </a:tc>
              </a:tr>
              <a:tr h="1354037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716A62"/>
                          </a:solidFill>
                          <a:hlinkClick r:id="rId4"/>
                        </a:rPr>
                        <a:t>eusebia@mindirigiu.ro</a:t>
                      </a:r>
                      <a:endParaRPr lang="en-US" sz="1600" dirty="0" smtClean="0">
                        <a:solidFill>
                          <a:srgbClr val="716A62"/>
                        </a:solidFill>
                      </a:endParaRPr>
                    </a:p>
                    <a:p>
                      <a:endParaRPr lang="en-US" sz="1600" dirty="0" smtClean="0">
                        <a:solidFill>
                          <a:srgbClr val="716A62"/>
                        </a:solidFill>
                      </a:endParaRPr>
                    </a:p>
                    <a:p>
                      <a:r>
                        <a:rPr lang="en-US" sz="1600" dirty="0" smtClean="0">
                          <a:solidFill>
                            <a:srgbClr val="716A62"/>
                          </a:solidFill>
                          <a:hlinkClick r:id="rId5"/>
                        </a:rPr>
                        <a:t>www.fieiasi.ro</a:t>
                      </a:r>
                      <a:endParaRPr lang="en-US" sz="1600" dirty="0" smtClean="0">
                        <a:solidFill>
                          <a:srgbClr val="716A62"/>
                        </a:solidFill>
                      </a:endParaRPr>
                    </a:p>
                    <a:p>
                      <a:r>
                        <a:rPr lang="en-US" sz="1600" dirty="0" smtClean="0">
                          <a:solidFill>
                            <a:srgbClr val="716A62"/>
                          </a:solidFill>
                          <a:hlinkClick r:id="rId6"/>
                        </a:rPr>
                        <a:t>www.abplus.ro</a:t>
                      </a:r>
                      <a:endParaRPr lang="en-US" sz="1600" dirty="0" smtClean="0">
                        <a:solidFill>
                          <a:srgbClr val="716A62"/>
                        </a:solidFill>
                      </a:endParaRPr>
                    </a:p>
                    <a:p>
                      <a:endParaRPr lang="en-US" dirty="0">
                        <a:solidFill>
                          <a:srgbClr val="716A62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7520401"/>
      </p:ext>
    </p:extLst>
  </p:cSld>
  <p:clrMapOvr>
    <a:masterClrMapping/>
  </p:clrMapOvr>
  <p:transition xmlns:p14="http://schemas.microsoft.com/office/powerpoint/2010/main" spd="med" advClick="0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3"/>
          <p:cNvSpPr>
            <a:spLocks noGrp="1"/>
          </p:cNvSpPr>
          <p:nvPr>
            <p:ph type="ctrTitle"/>
          </p:nvPr>
        </p:nvSpPr>
        <p:spPr bwMode="auto">
          <a:xfrm>
            <a:off x="0" y="2667000"/>
            <a:ext cx="9144000" cy="1600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3600" dirty="0" err="1" smtClean="0">
                <a:latin typeface="Georgia"/>
                <a:cs typeface="Georgia"/>
              </a:rPr>
              <a:t>Relațiile</a:t>
            </a:r>
            <a:r>
              <a:rPr lang="en-US" sz="3600" dirty="0" smtClean="0">
                <a:latin typeface="Georgia"/>
                <a:cs typeface="Georgia"/>
              </a:rPr>
              <a:t> </a:t>
            </a:r>
            <a:r>
              <a:rPr lang="en-US" sz="3600" dirty="0" err="1" smtClean="0">
                <a:latin typeface="Georgia"/>
                <a:cs typeface="Georgia"/>
              </a:rPr>
              <a:t>publice</a:t>
            </a:r>
            <a:r>
              <a:rPr lang="en-US" sz="3600" dirty="0" smtClean="0">
                <a:latin typeface="Georgia"/>
                <a:cs typeface="Georgia"/>
              </a:rPr>
              <a:t> </a:t>
            </a:r>
            <a:r>
              <a:rPr lang="en-US" sz="3600" dirty="0" err="1" smtClean="0">
                <a:latin typeface="Georgia"/>
                <a:cs typeface="Georgia"/>
              </a:rPr>
              <a:t>și</a:t>
            </a:r>
            <a:r>
              <a:rPr lang="en-US" sz="3600" dirty="0" smtClean="0">
                <a:latin typeface="Georgia"/>
                <a:cs typeface="Georgia"/>
              </a:rPr>
              <a:t> </a:t>
            </a:r>
            <a:r>
              <a:rPr lang="en-US" sz="3600" dirty="0" err="1" smtClean="0">
                <a:latin typeface="Georgia"/>
                <a:cs typeface="Georgia"/>
              </a:rPr>
              <a:t>imaginea</a:t>
            </a:r>
            <a:r>
              <a:rPr lang="en-US" sz="3600" dirty="0" smtClean="0">
                <a:latin typeface="Georgia"/>
                <a:cs typeface="Georgia"/>
              </a:rPr>
              <a:t> </a:t>
            </a:r>
            <a:r>
              <a:rPr lang="en-US" sz="3600" dirty="0" err="1" smtClean="0">
                <a:latin typeface="Georgia"/>
                <a:cs typeface="Georgia"/>
              </a:rPr>
              <a:t>publică</a:t>
            </a:r>
            <a:endParaRPr lang="en-US" sz="3600" dirty="0">
              <a:latin typeface="Georgia"/>
              <a:cs typeface="Georgia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3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6096000" cy="4873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 err="1" smtClean="0">
                <a:latin typeface="Georgia"/>
                <a:cs typeface="Georgia"/>
              </a:rPr>
              <a:t>Relațiile</a:t>
            </a:r>
            <a:r>
              <a:rPr lang="en-US" dirty="0" smtClean="0">
                <a:latin typeface="Georgia"/>
                <a:cs typeface="Georgia"/>
              </a:rPr>
              <a:t> </a:t>
            </a:r>
            <a:r>
              <a:rPr lang="en-US" dirty="0" err="1" smtClean="0">
                <a:latin typeface="Georgia"/>
                <a:cs typeface="Georgia"/>
              </a:rPr>
              <a:t>publice</a:t>
            </a:r>
            <a:r>
              <a:rPr lang="en-US" dirty="0" smtClean="0">
                <a:latin typeface="Georgia"/>
                <a:cs typeface="Georgia"/>
              </a:rPr>
              <a:t> </a:t>
            </a:r>
            <a:r>
              <a:rPr lang="en-US" dirty="0" err="1" smtClean="0">
                <a:latin typeface="Georgia"/>
                <a:cs typeface="Georgia"/>
              </a:rPr>
              <a:t>și</a:t>
            </a:r>
            <a:r>
              <a:rPr lang="en-US" dirty="0" smtClean="0">
                <a:latin typeface="Georgia"/>
                <a:cs typeface="Georgia"/>
              </a:rPr>
              <a:t> </a:t>
            </a:r>
            <a:r>
              <a:rPr lang="en-US" dirty="0" err="1" smtClean="0">
                <a:latin typeface="Georgia"/>
                <a:cs typeface="Georgia"/>
              </a:rPr>
              <a:t>imaginea</a:t>
            </a:r>
            <a:r>
              <a:rPr lang="en-US" dirty="0" smtClean="0">
                <a:latin typeface="Georgia"/>
                <a:cs typeface="Georgia"/>
              </a:rPr>
              <a:t> </a:t>
            </a:r>
            <a:r>
              <a:rPr lang="en-US" dirty="0" err="1" smtClean="0">
                <a:latin typeface="Georgia"/>
                <a:cs typeface="Georgia"/>
              </a:rPr>
              <a:t>publică</a:t>
            </a:r>
            <a:endParaRPr lang="en-US" dirty="0">
              <a:latin typeface="Georgia"/>
              <a:cs typeface="Georgi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chemeClr val="tx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dirty="0" err="1" smtClean="0">
                <a:solidFill>
                  <a:srgbClr val="00AEEF"/>
                </a:solidFill>
              </a:rPr>
              <a:t>Imaginea</a:t>
            </a:r>
            <a:r>
              <a:rPr lang="en-US" dirty="0" smtClean="0">
                <a:solidFill>
                  <a:srgbClr val="00AEEF"/>
                </a:solidFill>
              </a:rPr>
              <a:t> </a:t>
            </a:r>
            <a:r>
              <a:rPr lang="en-US" dirty="0" err="1" smtClean="0">
                <a:solidFill>
                  <a:srgbClr val="00AEEF"/>
                </a:solidFill>
              </a:rPr>
              <a:t>publică</a:t>
            </a:r>
            <a:r>
              <a:rPr lang="en-US" dirty="0" smtClean="0">
                <a:solidFill>
                  <a:srgbClr val="00AEEF"/>
                </a:solidFill>
              </a:rPr>
              <a:t> </a:t>
            </a:r>
            <a:r>
              <a:rPr lang="en-US" dirty="0" err="1" smtClean="0">
                <a:solidFill>
                  <a:schemeClr val="tx1">
                    <a:lumMod val="75000"/>
                  </a:schemeClr>
                </a:solidFill>
              </a:rPr>
              <a:t>desemnează</a:t>
            </a: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u="sng" dirty="0" err="1" smtClean="0">
                <a:solidFill>
                  <a:srgbClr val="00AEEF"/>
                </a:solidFill>
              </a:rPr>
              <a:t>percepția</a:t>
            </a: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1">
                    <a:lumMod val="75000"/>
                  </a:schemeClr>
                </a:solidFill>
              </a:rPr>
              <a:t>pe</a:t>
            </a: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        care o are un </a:t>
            </a:r>
            <a:r>
              <a:rPr lang="en-US" dirty="0" err="1" smtClean="0">
                <a:solidFill>
                  <a:schemeClr val="tx1">
                    <a:lumMod val="75000"/>
                  </a:schemeClr>
                </a:solidFill>
              </a:rPr>
              <a:t>anumit</a:t>
            </a: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 public </a:t>
            </a:r>
            <a:r>
              <a:rPr lang="en-US" dirty="0" err="1" smtClean="0">
                <a:solidFill>
                  <a:schemeClr val="tx1">
                    <a:lumMod val="75000"/>
                  </a:schemeClr>
                </a:solidFill>
              </a:rPr>
              <a:t>despre</a:t>
            </a: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1">
                    <a:lumMod val="75000"/>
                  </a:schemeClr>
                </a:solidFill>
              </a:rPr>
              <a:t>clubul</a:t>
            </a: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1">
                    <a:lumMod val="75000"/>
                  </a:schemeClr>
                </a:solidFill>
              </a:rPr>
              <a:t>tău</a:t>
            </a: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.</a:t>
            </a:r>
          </a:p>
          <a:p>
            <a:pPr marL="0" indent="0">
              <a:buNone/>
            </a:pPr>
            <a:endParaRPr lang="en-US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200" y="3657600"/>
            <a:ext cx="7848600" cy="2015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err="1" smtClean="0">
                <a:solidFill>
                  <a:srgbClr val="00AEEF"/>
                </a:solidFill>
                <a:latin typeface="Georgia"/>
                <a:cs typeface="Georgia"/>
              </a:rPr>
              <a:t>Relaţiile</a:t>
            </a:r>
            <a:r>
              <a:rPr lang="en-US" sz="3000" dirty="0" smtClean="0">
                <a:solidFill>
                  <a:srgbClr val="00AEEF"/>
                </a:solidFill>
                <a:latin typeface="Georgia"/>
                <a:cs typeface="Georgia"/>
              </a:rPr>
              <a:t> </a:t>
            </a:r>
            <a:r>
              <a:rPr lang="en-US" sz="3000" dirty="0" err="1">
                <a:solidFill>
                  <a:srgbClr val="00AEEF"/>
                </a:solidFill>
                <a:latin typeface="Georgia"/>
                <a:cs typeface="Georgia"/>
              </a:rPr>
              <a:t>publice</a:t>
            </a:r>
            <a:r>
              <a:rPr lang="en-US" sz="3000" dirty="0">
                <a:solidFill>
                  <a:srgbClr val="00AEEF"/>
                </a:solidFill>
                <a:latin typeface="Georgia"/>
                <a:cs typeface="Georgia"/>
              </a:rPr>
              <a:t> </a:t>
            </a:r>
            <a:r>
              <a:rPr lang="en-US" sz="3000" dirty="0" err="1">
                <a:latin typeface="Georgia"/>
                <a:cs typeface="Georgia"/>
              </a:rPr>
              <a:t>reprezintă</a:t>
            </a:r>
            <a:r>
              <a:rPr lang="en-US" sz="3000" dirty="0">
                <a:latin typeface="Georgia"/>
                <a:cs typeface="Georgia"/>
              </a:rPr>
              <a:t> </a:t>
            </a:r>
            <a:r>
              <a:rPr lang="en-US" sz="3000" dirty="0" err="1">
                <a:solidFill>
                  <a:srgbClr val="00AEEF"/>
                </a:solidFill>
                <a:latin typeface="Georgia"/>
                <a:cs typeface="Georgia"/>
              </a:rPr>
              <a:t>efortul</a:t>
            </a:r>
            <a:r>
              <a:rPr lang="en-US" sz="3000" dirty="0">
                <a:solidFill>
                  <a:srgbClr val="00AEEF"/>
                </a:solidFill>
                <a:latin typeface="Georgia"/>
                <a:cs typeface="Georgia"/>
              </a:rPr>
              <a:t> </a:t>
            </a:r>
            <a:r>
              <a:rPr lang="en-US" sz="3000" u="sng" dirty="0" err="1">
                <a:solidFill>
                  <a:srgbClr val="00AEEF"/>
                </a:solidFill>
                <a:latin typeface="Georgia"/>
                <a:cs typeface="Georgia"/>
              </a:rPr>
              <a:t>deliberat</a:t>
            </a:r>
            <a:r>
              <a:rPr lang="en-US" sz="3000" dirty="0">
                <a:solidFill>
                  <a:srgbClr val="00AEEF"/>
                </a:solidFill>
                <a:latin typeface="Georgia"/>
                <a:cs typeface="Georgia"/>
              </a:rPr>
              <a:t>, </a:t>
            </a:r>
            <a:r>
              <a:rPr lang="en-US" sz="3000" u="sng" dirty="0" err="1">
                <a:solidFill>
                  <a:srgbClr val="00AEEF"/>
                </a:solidFill>
                <a:latin typeface="Georgia"/>
                <a:cs typeface="Georgia"/>
              </a:rPr>
              <a:t>planificat</a:t>
            </a:r>
            <a:r>
              <a:rPr lang="en-US" sz="3000" dirty="0">
                <a:solidFill>
                  <a:srgbClr val="00AEEF"/>
                </a:solidFill>
                <a:latin typeface="Georgia"/>
                <a:cs typeface="Georgia"/>
              </a:rPr>
              <a:t> </a:t>
            </a:r>
            <a:r>
              <a:rPr lang="en-US" sz="3000" dirty="0" err="1">
                <a:solidFill>
                  <a:schemeClr val="tx1">
                    <a:lumMod val="75000"/>
                  </a:schemeClr>
                </a:solidFill>
                <a:latin typeface="Georgia"/>
                <a:cs typeface="Georgia"/>
              </a:rPr>
              <a:t>şi</a:t>
            </a:r>
            <a:r>
              <a:rPr lang="en-US" sz="3000" dirty="0">
                <a:solidFill>
                  <a:srgbClr val="00AEEF"/>
                </a:solidFill>
                <a:latin typeface="Georgia"/>
                <a:cs typeface="Georgia"/>
              </a:rPr>
              <a:t> </a:t>
            </a:r>
            <a:r>
              <a:rPr lang="en-US" sz="3000" u="sng" dirty="0" err="1">
                <a:solidFill>
                  <a:srgbClr val="00AEEF"/>
                </a:solidFill>
                <a:latin typeface="Georgia"/>
                <a:cs typeface="Georgia"/>
              </a:rPr>
              <a:t>susţinut</a:t>
            </a:r>
            <a:r>
              <a:rPr lang="en-US" sz="3000" dirty="0">
                <a:latin typeface="Georgia"/>
                <a:cs typeface="Georgia"/>
              </a:rPr>
              <a:t> de a </a:t>
            </a:r>
            <a:r>
              <a:rPr lang="en-US" sz="3000" dirty="0" err="1">
                <a:latin typeface="Georgia"/>
                <a:cs typeface="Georgia"/>
              </a:rPr>
              <a:t>stabili</a:t>
            </a:r>
            <a:r>
              <a:rPr lang="en-US" sz="3000" dirty="0">
                <a:latin typeface="Georgia"/>
                <a:cs typeface="Georgia"/>
              </a:rPr>
              <a:t> </a:t>
            </a:r>
            <a:r>
              <a:rPr lang="en-US" sz="3000" dirty="0" err="1">
                <a:latin typeface="Georgia"/>
                <a:cs typeface="Georgia"/>
              </a:rPr>
              <a:t>şi</a:t>
            </a:r>
            <a:r>
              <a:rPr lang="en-US" sz="3000" dirty="0">
                <a:latin typeface="Georgia"/>
                <a:cs typeface="Georgia"/>
              </a:rPr>
              <a:t> a </a:t>
            </a:r>
            <a:r>
              <a:rPr lang="en-US" sz="3000" dirty="0" err="1">
                <a:latin typeface="Georgia"/>
                <a:cs typeface="Georgia"/>
              </a:rPr>
              <a:t>menţine</a:t>
            </a:r>
            <a:r>
              <a:rPr lang="en-US" sz="3000" dirty="0">
                <a:latin typeface="Georgia"/>
                <a:cs typeface="Georgia"/>
              </a:rPr>
              <a:t> </a:t>
            </a:r>
            <a:r>
              <a:rPr lang="en-US" sz="3000" dirty="0" err="1">
                <a:latin typeface="Georgia"/>
                <a:cs typeface="Georgia"/>
              </a:rPr>
              <a:t>înţelegerea</a:t>
            </a:r>
            <a:r>
              <a:rPr lang="en-US" sz="3000" dirty="0">
                <a:latin typeface="Georgia"/>
                <a:cs typeface="Georgia"/>
              </a:rPr>
              <a:t> </a:t>
            </a:r>
            <a:r>
              <a:rPr lang="en-US" sz="3000" dirty="0" err="1">
                <a:latin typeface="Georgia"/>
                <a:cs typeface="Georgia"/>
              </a:rPr>
              <a:t>reciprocă</a:t>
            </a:r>
            <a:r>
              <a:rPr lang="en-US" sz="3000" dirty="0">
                <a:latin typeface="Georgia"/>
                <a:cs typeface="Georgia"/>
              </a:rPr>
              <a:t> </a:t>
            </a:r>
            <a:r>
              <a:rPr lang="en-US" sz="3000" dirty="0" err="1">
                <a:latin typeface="Georgia"/>
                <a:cs typeface="Georgia"/>
              </a:rPr>
              <a:t>dintre</a:t>
            </a:r>
            <a:r>
              <a:rPr lang="en-US" sz="3000" dirty="0">
                <a:latin typeface="Georgia"/>
                <a:cs typeface="Georgia"/>
              </a:rPr>
              <a:t> </a:t>
            </a:r>
            <a:r>
              <a:rPr lang="en-US" sz="3000" dirty="0" err="1">
                <a:latin typeface="Georgia"/>
                <a:cs typeface="Georgia"/>
              </a:rPr>
              <a:t>organizaţie</a:t>
            </a:r>
            <a:r>
              <a:rPr lang="en-US" sz="3000" dirty="0">
                <a:latin typeface="Georgia"/>
                <a:cs typeface="Georgia"/>
              </a:rPr>
              <a:t> </a:t>
            </a:r>
            <a:r>
              <a:rPr lang="en-US" sz="3000" dirty="0" err="1">
                <a:latin typeface="Georgia"/>
                <a:cs typeface="Georgia"/>
              </a:rPr>
              <a:t>şi</a:t>
            </a:r>
            <a:r>
              <a:rPr lang="en-US" sz="3000" dirty="0">
                <a:latin typeface="Georgia"/>
                <a:cs typeface="Georgia"/>
              </a:rPr>
              <a:t> </a:t>
            </a:r>
            <a:r>
              <a:rPr lang="en-US" sz="3000" dirty="0" err="1">
                <a:latin typeface="Georgia"/>
                <a:cs typeface="Georgia"/>
              </a:rPr>
              <a:t>publicurile</a:t>
            </a:r>
            <a:r>
              <a:rPr lang="en-US" sz="3000" dirty="0">
                <a:latin typeface="Georgia"/>
                <a:cs typeface="Georgia"/>
              </a:rPr>
              <a:t> </a:t>
            </a:r>
            <a:r>
              <a:rPr lang="en-US" sz="3000" dirty="0" smtClean="0">
                <a:latin typeface="Georgia"/>
                <a:cs typeface="Georgia"/>
              </a:rPr>
              <a:t>sale.</a:t>
            </a:r>
            <a:endParaRPr lang="en-US" sz="3000" dirty="0">
              <a:latin typeface="Georgia"/>
              <a:cs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888753285"/>
      </p:ext>
    </p:extLst>
  </p:cSld>
  <p:clrMapOvr>
    <a:masterClrMapping/>
  </p:clrMapOvr>
  <p:transition xmlns:p14="http://schemas.microsoft.com/office/powerpoint/2010/main" spd="med" advClick="0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3"/>
          <p:cNvSpPr>
            <a:spLocks noGrp="1"/>
          </p:cNvSpPr>
          <p:nvPr>
            <p:ph type="ctrTitle"/>
          </p:nvPr>
        </p:nvSpPr>
        <p:spPr bwMode="auto">
          <a:xfrm>
            <a:off x="0" y="2667000"/>
            <a:ext cx="9144000" cy="1600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3600" dirty="0" err="1" smtClean="0">
                <a:latin typeface="Georgia"/>
                <a:cs typeface="Georgia"/>
              </a:rPr>
              <a:t>Publicuri</a:t>
            </a:r>
            <a:endParaRPr lang="en-US" sz="3600" dirty="0">
              <a:latin typeface="Georgia"/>
              <a:cs typeface="Georgia"/>
            </a:endParaRPr>
          </a:p>
        </p:txBody>
      </p:sp>
    </p:spTree>
  </p:cSld>
  <p:clrMapOvr>
    <a:masterClrMapping/>
  </p:clrMapOvr>
  <p:transition xmlns:p14="http://schemas.microsoft.com/office/powerpoint/2010/main" spd="med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3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6096000" cy="4873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 err="1" smtClean="0">
                <a:latin typeface="Georgia"/>
                <a:cs typeface="Georgia"/>
              </a:rPr>
              <a:t>Relațiile</a:t>
            </a:r>
            <a:r>
              <a:rPr lang="en-US" dirty="0" smtClean="0">
                <a:latin typeface="Georgia"/>
                <a:cs typeface="Georgia"/>
              </a:rPr>
              <a:t> </a:t>
            </a:r>
            <a:r>
              <a:rPr lang="en-US" dirty="0" err="1" smtClean="0">
                <a:latin typeface="Georgia"/>
                <a:cs typeface="Georgia"/>
              </a:rPr>
              <a:t>publice</a:t>
            </a:r>
            <a:r>
              <a:rPr lang="en-US" dirty="0" smtClean="0">
                <a:latin typeface="Georgia"/>
                <a:cs typeface="Georgia"/>
              </a:rPr>
              <a:t> </a:t>
            </a:r>
            <a:r>
              <a:rPr lang="en-US" dirty="0" err="1" smtClean="0">
                <a:latin typeface="Georgia"/>
                <a:cs typeface="Georgia"/>
              </a:rPr>
              <a:t>și</a:t>
            </a:r>
            <a:r>
              <a:rPr lang="en-US" dirty="0" smtClean="0">
                <a:latin typeface="Georgia"/>
                <a:cs typeface="Georgia"/>
              </a:rPr>
              <a:t> </a:t>
            </a:r>
            <a:r>
              <a:rPr lang="en-US" dirty="0" err="1" smtClean="0">
                <a:latin typeface="Georgia"/>
                <a:cs typeface="Georgia"/>
              </a:rPr>
              <a:t>imaginea</a:t>
            </a:r>
            <a:r>
              <a:rPr lang="en-US" dirty="0" smtClean="0">
                <a:latin typeface="Georgia"/>
                <a:cs typeface="Georgia"/>
              </a:rPr>
              <a:t> </a:t>
            </a:r>
            <a:r>
              <a:rPr lang="en-US" dirty="0" err="1" smtClean="0">
                <a:latin typeface="Georgia"/>
                <a:cs typeface="Georgia"/>
              </a:rPr>
              <a:t>publică</a:t>
            </a:r>
            <a:endParaRPr lang="en-US" dirty="0">
              <a:latin typeface="Georgia"/>
              <a:cs typeface="Georgia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92275457"/>
              </p:ext>
            </p:extLst>
          </p:nvPr>
        </p:nvGraphicFramePr>
        <p:xfrm>
          <a:off x="838200" y="1905000"/>
          <a:ext cx="4724400" cy="3505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342672319"/>
              </p:ext>
            </p:extLst>
          </p:nvPr>
        </p:nvGraphicFramePr>
        <p:xfrm>
          <a:off x="2286000" y="16764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4185864912"/>
      </p:ext>
    </p:extLst>
  </p:cSld>
  <p:clrMapOvr>
    <a:masterClrMapping/>
  </p:clrMapOvr>
  <p:transition xmlns:p14="http://schemas.microsoft.com/office/powerpoint/2010/main" spd="med" advClick="0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3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6096000" cy="4873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 err="1" smtClean="0">
                <a:latin typeface="Georgia"/>
                <a:cs typeface="Georgia"/>
              </a:rPr>
              <a:t>Publicuri</a:t>
            </a:r>
            <a:endParaRPr lang="en-US" dirty="0">
              <a:latin typeface="Georgia"/>
              <a:cs typeface="Georgi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>
              <a:solidFill>
                <a:schemeClr val="tx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dirty="0" err="1" smtClean="0">
                <a:solidFill>
                  <a:schemeClr val="tx1">
                    <a:lumMod val="75000"/>
                  </a:schemeClr>
                </a:solidFill>
              </a:rPr>
              <a:t>Publicul</a:t>
            </a: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1">
                    <a:lumMod val="75000"/>
                  </a:schemeClr>
                </a:solidFill>
              </a:rPr>
              <a:t>este</a:t>
            </a: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u="sng" dirty="0" smtClean="0">
                <a:solidFill>
                  <a:srgbClr val="00AEEF"/>
                </a:solidFill>
              </a:rPr>
              <a:t>o </a:t>
            </a:r>
            <a:r>
              <a:rPr lang="en-US" u="sng" dirty="0" err="1" smtClean="0">
                <a:solidFill>
                  <a:srgbClr val="00AEEF"/>
                </a:solidFill>
              </a:rPr>
              <a:t>comunitate</a:t>
            </a:r>
            <a:r>
              <a:rPr lang="en-US" u="sng" dirty="0" smtClean="0">
                <a:solidFill>
                  <a:srgbClr val="00AEEF"/>
                </a:solidFill>
              </a:rPr>
              <a:t> de </a:t>
            </a:r>
            <a:r>
              <a:rPr lang="en-US" u="sng" dirty="0" err="1" smtClean="0">
                <a:solidFill>
                  <a:srgbClr val="00AEEF"/>
                </a:solidFill>
              </a:rPr>
              <a:t>persoane</a:t>
            </a:r>
            <a:r>
              <a:rPr lang="en-US" u="sng" dirty="0" smtClean="0">
                <a:solidFill>
                  <a:srgbClr val="00AEEF"/>
                </a:solidFill>
              </a:rPr>
              <a:t> </a:t>
            </a:r>
            <a:r>
              <a:rPr lang="en-US" u="sng" dirty="0" err="1" smtClean="0">
                <a:solidFill>
                  <a:srgbClr val="00AEEF"/>
                </a:solidFill>
              </a:rPr>
              <a:t>sau</a:t>
            </a:r>
            <a:r>
              <a:rPr lang="en-US" u="sng" dirty="0" smtClean="0">
                <a:solidFill>
                  <a:srgbClr val="00AEEF"/>
                </a:solidFill>
              </a:rPr>
              <a:t> o </a:t>
            </a:r>
            <a:r>
              <a:rPr lang="en-US" u="sng" dirty="0" err="1" smtClean="0">
                <a:solidFill>
                  <a:srgbClr val="00AEEF"/>
                </a:solidFill>
              </a:rPr>
              <a:t>persoană</a:t>
            </a:r>
            <a:r>
              <a:rPr lang="en-US" u="sng" dirty="0" smtClean="0">
                <a:solidFill>
                  <a:srgbClr val="00AEEF"/>
                </a:solidFill>
              </a:rPr>
              <a:t> </a:t>
            </a: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care </a:t>
            </a:r>
            <a:r>
              <a:rPr lang="en-US" dirty="0" err="1" smtClean="0">
                <a:solidFill>
                  <a:schemeClr val="tx1">
                    <a:lumMod val="75000"/>
                  </a:schemeClr>
                </a:solidFill>
              </a:rPr>
              <a:t>poate</a:t>
            </a: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1">
                    <a:lumMod val="75000"/>
                  </a:schemeClr>
                </a:solidFill>
              </a:rPr>
              <a:t>influența</a:t>
            </a: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1">
                    <a:lumMod val="75000"/>
                  </a:schemeClr>
                </a:solidFill>
              </a:rPr>
              <a:t>pozitiv</a:t>
            </a: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1">
                    <a:lumMod val="75000"/>
                  </a:schemeClr>
                </a:solidFill>
              </a:rPr>
              <a:t>sau</a:t>
            </a: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1">
                    <a:lumMod val="75000"/>
                  </a:schemeClr>
                </a:solidFill>
              </a:rPr>
              <a:t>negativ</a:t>
            </a: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1">
                    <a:lumMod val="75000"/>
                  </a:schemeClr>
                </a:solidFill>
              </a:rPr>
              <a:t>interesele</a:t>
            </a: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1">
                    <a:lumMod val="75000"/>
                  </a:schemeClr>
                </a:solidFill>
              </a:rPr>
              <a:t>clubului</a:t>
            </a: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1">
                    <a:lumMod val="75000"/>
                  </a:schemeClr>
                </a:solidFill>
              </a:rPr>
              <a:t>nostru</a:t>
            </a: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.</a:t>
            </a:r>
          </a:p>
          <a:p>
            <a:pPr marL="0" indent="0">
              <a:buNone/>
            </a:pPr>
            <a:endParaRPr lang="en-US" dirty="0">
              <a:solidFill>
                <a:schemeClr val="tx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Exemple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 de </a:t>
            </a:r>
            <a:r>
              <a:rPr lang="en-US" sz="1800" dirty="0" err="1" smtClean="0">
                <a:solidFill>
                  <a:schemeClr val="tx1">
                    <a:lumMod val="75000"/>
                  </a:schemeClr>
                </a:solidFill>
              </a:rPr>
              <a:t>publicuri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: </a:t>
            </a:r>
            <a:r>
              <a:rPr lang="en-US" sz="1800" i="1" dirty="0" smtClean="0">
                <a:solidFill>
                  <a:schemeClr val="tx1">
                    <a:lumMod val="75000"/>
                  </a:schemeClr>
                </a:solidFill>
              </a:rPr>
              <a:t>ONG – </a:t>
            </a:r>
            <a:r>
              <a:rPr lang="en-US" sz="1800" i="1" dirty="0" err="1" smtClean="0">
                <a:solidFill>
                  <a:schemeClr val="tx1">
                    <a:lumMod val="75000"/>
                  </a:schemeClr>
                </a:solidFill>
              </a:rPr>
              <a:t>uri</a:t>
            </a:r>
            <a:r>
              <a:rPr lang="en-US" sz="1800" i="1" dirty="0" smtClean="0">
                <a:solidFill>
                  <a:schemeClr val="tx1">
                    <a:lumMod val="75000"/>
                  </a:schemeClr>
                </a:solidFill>
              </a:rPr>
              <a:t> locale, </a:t>
            </a:r>
            <a:r>
              <a:rPr lang="en-US" sz="1800" i="1" dirty="0" err="1" smtClean="0">
                <a:solidFill>
                  <a:schemeClr val="tx1">
                    <a:lumMod val="75000"/>
                  </a:schemeClr>
                </a:solidFill>
              </a:rPr>
              <a:t>administrația</a:t>
            </a:r>
            <a:r>
              <a:rPr lang="en-US" sz="1800" i="1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800" i="1" dirty="0" err="1" smtClean="0">
                <a:solidFill>
                  <a:schemeClr val="tx1">
                    <a:lumMod val="75000"/>
                  </a:schemeClr>
                </a:solidFill>
              </a:rPr>
              <a:t>publică</a:t>
            </a:r>
            <a:r>
              <a:rPr lang="en-US" sz="1800" i="1" dirty="0" smtClean="0">
                <a:solidFill>
                  <a:schemeClr val="tx1">
                    <a:lumMod val="75000"/>
                  </a:schemeClr>
                </a:solidFill>
              </a:rPr>
              <a:t>, </a:t>
            </a:r>
            <a:r>
              <a:rPr lang="en-US" sz="1800" i="1" dirty="0" err="1" smtClean="0">
                <a:solidFill>
                  <a:schemeClr val="tx1">
                    <a:lumMod val="75000"/>
                  </a:schemeClr>
                </a:solidFill>
              </a:rPr>
              <a:t>primarul</a:t>
            </a:r>
            <a:r>
              <a:rPr lang="en-US" sz="1800" i="1" dirty="0" smtClean="0">
                <a:solidFill>
                  <a:schemeClr val="tx1">
                    <a:lumMod val="75000"/>
                  </a:schemeClr>
                </a:solidFill>
              </a:rPr>
              <a:t>, </a:t>
            </a:r>
            <a:r>
              <a:rPr lang="en-US" sz="1800" i="1" dirty="0" err="1" smtClean="0">
                <a:solidFill>
                  <a:schemeClr val="tx1">
                    <a:lumMod val="75000"/>
                  </a:schemeClr>
                </a:solidFill>
              </a:rPr>
              <a:t>membrii</a:t>
            </a:r>
            <a:r>
              <a:rPr lang="en-US" sz="1800" i="1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800" i="1" dirty="0" err="1" smtClean="0">
                <a:solidFill>
                  <a:schemeClr val="tx1">
                    <a:lumMod val="75000"/>
                  </a:schemeClr>
                </a:solidFill>
              </a:rPr>
              <a:t>clubului</a:t>
            </a:r>
            <a:r>
              <a:rPr lang="en-US" sz="1800" i="1" dirty="0" smtClean="0">
                <a:solidFill>
                  <a:schemeClr val="tx1">
                    <a:lumMod val="75000"/>
                  </a:schemeClr>
                </a:solidFill>
              </a:rPr>
              <a:t>, </a:t>
            </a:r>
            <a:r>
              <a:rPr lang="en-US" sz="1800" i="1" dirty="0" err="1" smtClean="0">
                <a:solidFill>
                  <a:schemeClr val="tx1">
                    <a:lumMod val="75000"/>
                  </a:schemeClr>
                </a:solidFill>
              </a:rPr>
              <a:t>cluburile</a:t>
            </a:r>
            <a:r>
              <a:rPr lang="en-US" sz="1800" i="1" dirty="0" smtClean="0">
                <a:solidFill>
                  <a:schemeClr val="tx1">
                    <a:lumMod val="75000"/>
                  </a:schemeClr>
                </a:solidFill>
              </a:rPr>
              <a:t> Rotary, </a:t>
            </a:r>
            <a:r>
              <a:rPr lang="en-US" sz="1800" i="1" dirty="0" err="1" smtClean="0">
                <a:solidFill>
                  <a:schemeClr val="tx1">
                    <a:lumMod val="75000"/>
                  </a:schemeClr>
                </a:solidFill>
              </a:rPr>
              <a:t>comitetul</a:t>
            </a:r>
            <a:r>
              <a:rPr lang="en-US" sz="1800" i="1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800" i="1" dirty="0" err="1" smtClean="0">
                <a:solidFill>
                  <a:schemeClr val="tx1">
                    <a:lumMod val="75000"/>
                  </a:schemeClr>
                </a:solidFill>
              </a:rPr>
              <a:t>districtual</a:t>
            </a:r>
            <a:r>
              <a:rPr lang="en-US" sz="1800" i="1" dirty="0" smtClean="0">
                <a:solidFill>
                  <a:schemeClr val="tx1">
                    <a:lumMod val="75000"/>
                  </a:schemeClr>
                </a:solidFill>
              </a:rPr>
              <a:t>, </a:t>
            </a:r>
            <a:r>
              <a:rPr lang="en-US" sz="1800" i="1" dirty="0" err="1" smtClean="0">
                <a:solidFill>
                  <a:schemeClr val="tx1">
                    <a:lumMod val="75000"/>
                  </a:schemeClr>
                </a:solidFill>
              </a:rPr>
              <a:t>guvernatorul</a:t>
            </a:r>
            <a:r>
              <a:rPr lang="en-US" sz="1800" i="1" dirty="0" smtClean="0">
                <a:solidFill>
                  <a:schemeClr val="tx1">
                    <a:lumMod val="75000"/>
                  </a:schemeClr>
                </a:solidFill>
              </a:rPr>
              <a:t> Rotary 2241, </a:t>
            </a:r>
            <a:r>
              <a:rPr lang="en-US" sz="1800" i="1" dirty="0" err="1" smtClean="0">
                <a:solidFill>
                  <a:schemeClr val="tx1">
                    <a:lumMod val="75000"/>
                  </a:schemeClr>
                </a:solidFill>
              </a:rPr>
              <a:t>fundația</a:t>
            </a:r>
            <a:r>
              <a:rPr lang="en-US" sz="1800" i="1" dirty="0" smtClean="0">
                <a:solidFill>
                  <a:schemeClr val="tx1">
                    <a:lumMod val="75000"/>
                  </a:schemeClr>
                </a:solidFill>
              </a:rPr>
              <a:t> Rotary,  </a:t>
            </a:r>
            <a:r>
              <a:rPr lang="en-US" sz="1800" i="1" dirty="0" err="1" smtClean="0">
                <a:solidFill>
                  <a:schemeClr val="tx1">
                    <a:lumMod val="75000"/>
                  </a:schemeClr>
                </a:solidFill>
              </a:rPr>
              <a:t>studenți</a:t>
            </a:r>
            <a:r>
              <a:rPr lang="en-US" sz="1800" i="1" dirty="0" smtClean="0">
                <a:solidFill>
                  <a:schemeClr val="tx1">
                    <a:lumMod val="75000"/>
                  </a:schemeClr>
                </a:solidFill>
              </a:rPr>
              <a:t>, </a:t>
            </a:r>
            <a:r>
              <a:rPr lang="en-US" sz="1800" i="1" dirty="0" err="1" smtClean="0">
                <a:solidFill>
                  <a:schemeClr val="tx1">
                    <a:lumMod val="75000"/>
                  </a:schemeClr>
                </a:solidFill>
              </a:rPr>
              <a:t>lideri</a:t>
            </a:r>
            <a:r>
              <a:rPr lang="en-US" sz="1800" i="1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800" i="1" dirty="0" err="1" smtClean="0">
                <a:solidFill>
                  <a:schemeClr val="tx1">
                    <a:lumMod val="75000"/>
                  </a:schemeClr>
                </a:solidFill>
              </a:rPr>
              <a:t>ai</a:t>
            </a:r>
            <a:r>
              <a:rPr lang="en-US" sz="1800" i="1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800" i="1" dirty="0" err="1" smtClean="0">
                <a:solidFill>
                  <a:schemeClr val="tx1">
                    <a:lumMod val="75000"/>
                  </a:schemeClr>
                </a:solidFill>
              </a:rPr>
              <a:t>societății</a:t>
            </a:r>
            <a:r>
              <a:rPr lang="en-US" sz="1800" i="1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800" i="1" dirty="0" err="1" smtClean="0">
                <a:solidFill>
                  <a:schemeClr val="tx1">
                    <a:lumMod val="75000"/>
                  </a:schemeClr>
                </a:solidFill>
              </a:rPr>
              <a:t>civile</a:t>
            </a:r>
            <a:r>
              <a:rPr lang="en-US" sz="1800" i="1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800" i="1" dirty="0" err="1" smtClean="0">
                <a:solidFill>
                  <a:schemeClr val="tx1">
                    <a:lumMod val="75000"/>
                  </a:schemeClr>
                </a:solidFill>
              </a:rPr>
              <a:t>și</a:t>
            </a:r>
            <a:r>
              <a:rPr lang="en-US" sz="1800" i="1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800" i="1" dirty="0" err="1" smtClean="0">
                <a:solidFill>
                  <a:schemeClr val="tx1">
                    <a:lumMod val="75000"/>
                  </a:schemeClr>
                </a:solidFill>
              </a:rPr>
              <a:t>ai</a:t>
            </a:r>
            <a:r>
              <a:rPr lang="en-US" sz="1800" i="1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800" i="1" dirty="0" err="1" smtClean="0">
                <a:solidFill>
                  <a:schemeClr val="tx1">
                    <a:lumMod val="75000"/>
                  </a:schemeClr>
                </a:solidFill>
              </a:rPr>
              <a:t>mediului</a:t>
            </a:r>
            <a:r>
              <a:rPr lang="en-US" sz="1800" i="1" dirty="0" smtClean="0">
                <a:solidFill>
                  <a:schemeClr val="tx1">
                    <a:lumMod val="75000"/>
                  </a:schemeClr>
                </a:solidFill>
              </a:rPr>
              <a:t> de </a:t>
            </a:r>
            <a:r>
              <a:rPr lang="en-US" sz="1800" i="1" dirty="0" err="1" smtClean="0">
                <a:solidFill>
                  <a:schemeClr val="tx1">
                    <a:lumMod val="75000"/>
                  </a:schemeClr>
                </a:solidFill>
              </a:rPr>
              <a:t>afaceri</a:t>
            </a:r>
            <a:r>
              <a:rPr lang="en-US" sz="1800" i="1" dirty="0" smtClean="0">
                <a:solidFill>
                  <a:schemeClr val="tx1">
                    <a:lumMod val="75000"/>
                  </a:schemeClr>
                </a:solidFill>
              </a:rPr>
              <a:t>, mass – media </a:t>
            </a:r>
            <a:r>
              <a:rPr lang="en-US" sz="1800" i="1" dirty="0" err="1" smtClean="0">
                <a:solidFill>
                  <a:schemeClr val="tx1">
                    <a:lumMod val="75000"/>
                  </a:schemeClr>
                </a:solidFill>
              </a:rPr>
              <a:t>locală</a:t>
            </a:r>
            <a:r>
              <a:rPr lang="en-US" sz="1800" i="1" dirty="0" smtClean="0">
                <a:solidFill>
                  <a:schemeClr val="tx1">
                    <a:lumMod val="75000"/>
                  </a:schemeClr>
                </a:solidFill>
              </a:rPr>
              <a:t>, mass-media </a:t>
            </a:r>
            <a:r>
              <a:rPr lang="en-US" sz="1800" i="1" dirty="0" err="1" smtClean="0">
                <a:solidFill>
                  <a:schemeClr val="tx1">
                    <a:lumMod val="75000"/>
                  </a:schemeClr>
                </a:solidFill>
              </a:rPr>
              <a:t>specializată</a:t>
            </a:r>
            <a:r>
              <a:rPr lang="en-US" sz="1800" i="1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800" i="1" dirty="0" err="1" smtClean="0">
                <a:solidFill>
                  <a:schemeClr val="tx1">
                    <a:lumMod val="75000"/>
                  </a:schemeClr>
                </a:solidFill>
              </a:rPr>
              <a:t>pe</a:t>
            </a:r>
            <a:r>
              <a:rPr lang="en-US" sz="1800" i="1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800" i="1" dirty="0" err="1" smtClean="0">
                <a:solidFill>
                  <a:schemeClr val="tx1">
                    <a:lumMod val="75000"/>
                  </a:schemeClr>
                </a:solidFill>
              </a:rPr>
              <a:t>cultură</a:t>
            </a:r>
            <a:r>
              <a:rPr lang="en-US" sz="1800" i="1" dirty="0" smtClean="0">
                <a:solidFill>
                  <a:schemeClr val="tx1">
                    <a:lumMod val="75000"/>
                  </a:schemeClr>
                </a:solidFill>
              </a:rPr>
              <a:t>, </a:t>
            </a:r>
            <a:r>
              <a:rPr lang="en-US" sz="1800" i="1" dirty="0" err="1" smtClean="0">
                <a:solidFill>
                  <a:schemeClr val="tx1">
                    <a:lumMod val="75000"/>
                  </a:schemeClr>
                </a:solidFill>
              </a:rPr>
              <a:t>sănătate</a:t>
            </a:r>
            <a:r>
              <a:rPr lang="en-US" sz="1800" i="1" dirty="0" smtClean="0">
                <a:solidFill>
                  <a:schemeClr val="tx1">
                    <a:lumMod val="75000"/>
                  </a:schemeClr>
                </a:solidFill>
              </a:rPr>
              <a:t>, </a:t>
            </a:r>
            <a:r>
              <a:rPr lang="en-US" sz="1800" i="1" dirty="0" err="1" smtClean="0">
                <a:solidFill>
                  <a:schemeClr val="tx1">
                    <a:lumMod val="75000"/>
                  </a:schemeClr>
                </a:solidFill>
              </a:rPr>
              <a:t>educație</a:t>
            </a:r>
            <a:r>
              <a:rPr lang="en-US" sz="1800" i="1" dirty="0" smtClean="0">
                <a:solidFill>
                  <a:schemeClr val="tx1">
                    <a:lumMod val="75000"/>
                  </a:schemeClr>
                </a:solidFill>
              </a:rPr>
              <a:t>, </a:t>
            </a:r>
            <a:r>
              <a:rPr lang="en-US" sz="1800" i="1" dirty="0" err="1" smtClean="0">
                <a:solidFill>
                  <a:schemeClr val="tx1">
                    <a:lumMod val="75000"/>
                  </a:schemeClr>
                </a:solidFill>
              </a:rPr>
              <a:t>reporteri</a:t>
            </a:r>
            <a:r>
              <a:rPr lang="en-US" sz="1800" i="1" dirty="0" smtClean="0">
                <a:solidFill>
                  <a:schemeClr val="tx1">
                    <a:lumMod val="75000"/>
                  </a:schemeClr>
                </a:solidFill>
              </a:rPr>
              <a:t>, </a:t>
            </a:r>
            <a:r>
              <a:rPr lang="en-US" sz="1800" i="1" dirty="0" err="1" smtClean="0">
                <a:solidFill>
                  <a:schemeClr val="tx1">
                    <a:lumMod val="75000"/>
                  </a:schemeClr>
                </a:solidFill>
              </a:rPr>
              <a:t>bloggeri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, </a:t>
            </a:r>
            <a:r>
              <a:rPr lang="en-US" sz="1800" i="1" dirty="0" err="1" smtClean="0">
                <a:solidFill>
                  <a:schemeClr val="tx1">
                    <a:lumMod val="75000"/>
                  </a:schemeClr>
                </a:solidFill>
              </a:rPr>
              <a:t>instituții</a:t>
            </a:r>
            <a:r>
              <a:rPr lang="en-US" sz="1800" i="1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800" i="1" dirty="0" err="1" smtClean="0">
                <a:solidFill>
                  <a:schemeClr val="tx1">
                    <a:lumMod val="75000"/>
                  </a:schemeClr>
                </a:solidFill>
              </a:rPr>
              <a:t>publice</a:t>
            </a:r>
            <a:r>
              <a:rPr lang="en-US" sz="1800" i="1" dirty="0" smtClean="0">
                <a:solidFill>
                  <a:schemeClr val="tx1">
                    <a:lumMod val="75000"/>
                  </a:schemeClr>
                </a:solidFill>
              </a:rPr>
              <a:t>, etc.</a:t>
            </a:r>
            <a:endParaRPr lang="en-US" sz="1800" i="1" dirty="0">
              <a:solidFill>
                <a:schemeClr val="tx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04431"/>
      </p:ext>
    </p:extLst>
  </p:cSld>
  <p:clrMapOvr>
    <a:masterClrMapping/>
  </p:clrMapOvr>
  <p:transition xmlns:p14="http://schemas.microsoft.com/office/powerpoint/2010/main" spd="med" advClick="0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3"/>
          <p:cNvSpPr>
            <a:spLocks noGrp="1"/>
          </p:cNvSpPr>
          <p:nvPr>
            <p:ph type="ctrTitle"/>
          </p:nvPr>
        </p:nvSpPr>
        <p:spPr bwMode="auto">
          <a:xfrm>
            <a:off x="0" y="2667000"/>
            <a:ext cx="9144000" cy="1600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3600" dirty="0" err="1">
                <a:latin typeface="Georgia"/>
                <a:cs typeface="Georgia"/>
              </a:rPr>
              <a:t>Mesaje</a:t>
            </a:r>
            <a:endParaRPr lang="en-US" sz="3600" dirty="0">
              <a:latin typeface="Georgia"/>
              <a:cs typeface="Georgia"/>
            </a:endParaRPr>
          </a:p>
        </p:txBody>
      </p:sp>
    </p:spTree>
  </p:cSld>
  <p:clrMapOvr>
    <a:masterClrMapping/>
  </p:clrMapOvr>
  <p:transition xmlns:p14="http://schemas.microsoft.com/office/powerpoint/2010/main" spd="med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3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6096000" cy="4873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 err="1" smtClean="0">
                <a:latin typeface="Georgia"/>
                <a:cs typeface="Georgia"/>
              </a:rPr>
              <a:t>Mesaje</a:t>
            </a:r>
            <a:endParaRPr lang="en-US" dirty="0">
              <a:latin typeface="Georgia"/>
              <a:cs typeface="Georgi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105400"/>
          </a:xfrm>
        </p:spPr>
        <p:txBody>
          <a:bodyPr/>
          <a:lstStyle/>
          <a:p>
            <a:pPr marL="0" indent="0" algn="ctr">
              <a:buNone/>
            </a:pPr>
            <a:r>
              <a:rPr lang="en-US" sz="2400" dirty="0" smtClean="0">
                <a:solidFill>
                  <a:schemeClr val="tx1">
                    <a:lumMod val="75000"/>
                  </a:schemeClr>
                </a:solidFill>
              </a:rPr>
              <a:t>Cine </a:t>
            </a:r>
            <a:r>
              <a:rPr lang="en-US" sz="2400" dirty="0" err="1" smtClean="0">
                <a:solidFill>
                  <a:schemeClr val="tx1">
                    <a:lumMod val="75000"/>
                  </a:schemeClr>
                </a:solidFill>
              </a:rPr>
              <a:t>este</a:t>
            </a:r>
            <a:r>
              <a:rPr lang="en-US" sz="2400" dirty="0" smtClean="0">
                <a:solidFill>
                  <a:schemeClr val="tx1">
                    <a:lumMod val="75000"/>
                  </a:schemeClr>
                </a:solidFill>
              </a:rPr>
              <a:t> Rotary?</a:t>
            </a:r>
          </a:p>
          <a:p>
            <a:pPr marL="0" indent="0" algn="ctr">
              <a:buNone/>
            </a:pPr>
            <a:r>
              <a:rPr lang="en-US" sz="2400" dirty="0" err="1" smtClean="0">
                <a:solidFill>
                  <a:schemeClr val="tx1">
                    <a:lumMod val="75000"/>
                  </a:schemeClr>
                </a:solidFill>
              </a:rPr>
              <a:t>Ce</a:t>
            </a:r>
            <a:r>
              <a:rPr lang="en-US" sz="24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tx1">
                    <a:lumMod val="75000"/>
                  </a:schemeClr>
                </a:solidFill>
              </a:rPr>
              <a:t>sunt</a:t>
            </a:r>
            <a:r>
              <a:rPr lang="en-US" sz="24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tx1">
                    <a:lumMod val="75000"/>
                  </a:schemeClr>
                </a:solidFill>
              </a:rPr>
              <a:t>rotarienii</a:t>
            </a:r>
            <a:r>
              <a:rPr lang="en-US" sz="2400" dirty="0" smtClean="0">
                <a:solidFill>
                  <a:schemeClr val="tx1">
                    <a:lumMod val="75000"/>
                  </a:schemeClr>
                </a:solidFill>
              </a:rPr>
              <a:t>?</a:t>
            </a:r>
          </a:p>
          <a:p>
            <a:pPr marL="0" indent="0" algn="ctr">
              <a:buNone/>
            </a:pPr>
            <a:r>
              <a:rPr lang="en-US" sz="2400" dirty="0" err="1" smtClean="0">
                <a:solidFill>
                  <a:schemeClr val="tx1">
                    <a:lumMod val="75000"/>
                  </a:schemeClr>
                </a:solidFill>
              </a:rPr>
              <a:t>Ce</a:t>
            </a:r>
            <a:r>
              <a:rPr lang="en-US" sz="2400" dirty="0" smtClean="0">
                <a:solidFill>
                  <a:schemeClr val="tx1">
                    <a:lumMod val="75000"/>
                  </a:schemeClr>
                </a:solidFill>
              </a:rPr>
              <a:t> face Rotary?</a:t>
            </a:r>
          </a:p>
          <a:p>
            <a:pPr marL="0" indent="0" algn="ctr">
              <a:buNone/>
            </a:pPr>
            <a:endParaRPr lang="en-US" sz="2400" dirty="0" smtClean="0">
              <a:solidFill>
                <a:schemeClr val="tx1">
                  <a:lumMod val="75000"/>
                </a:schemeClr>
              </a:solidFill>
            </a:endParaRPr>
          </a:p>
          <a:p>
            <a:pPr marL="0" indent="0" algn="ctr">
              <a:buNone/>
            </a:pPr>
            <a:r>
              <a:rPr lang="en-US" sz="2400" dirty="0" err="1" smtClean="0">
                <a:solidFill>
                  <a:schemeClr val="tx1">
                    <a:lumMod val="75000"/>
                  </a:schemeClr>
                </a:solidFill>
              </a:rPr>
              <a:t>Răspunsul</a:t>
            </a:r>
            <a:r>
              <a:rPr lang="en-US" sz="24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tx1">
                    <a:lumMod val="75000"/>
                  </a:schemeClr>
                </a:solidFill>
              </a:rPr>
              <a:t>va</a:t>
            </a:r>
            <a:r>
              <a:rPr lang="en-US" sz="2400" dirty="0" smtClean="0">
                <a:solidFill>
                  <a:schemeClr val="tx1">
                    <a:lumMod val="75000"/>
                  </a:schemeClr>
                </a:solidFill>
              </a:rPr>
              <a:t> fi </a:t>
            </a:r>
            <a:r>
              <a:rPr lang="en-US" sz="2400" dirty="0" err="1" smtClean="0">
                <a:solidFill>
                  <a:schemeClr val="tx1">
                    <a:lumMod val="75000"/>
                  </a:schemeClr>
                </a:solidFill>
              </a:rPr>
              <a:t>întotdeauna</a:t>
            </a:r>
            <a:r>
              <a:rPr lang="en-US" sz="24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tx1">
                    <a:lumMod val="75000"/>
                  </a:schemeClr>
                </a:solidFill>
              </a:rPr>
              <a:t>pozitiv</a:t>
            </a:r>
            <a:r>
              <a:rPr lang="en-US" sz="2400" dirty="0" smtClean="0">
                <a:solidFill>
                  <a:schemeClr val="tx1">
                    <a:lumMod val="75000"/>
                  </a:schemeClr>
                </a:solidFill>
              </a:rPr>
              <a:t>, specific,</a:t>
            </a:r>
            <a:r>
              <a:rPr lang="en-US" sz="2400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400" dirty="0" smtClean="0">
                <a:solidFill>
                  <a:schemeClr val="tx1">
                    <a:lumMod val="75000"/>
                  </a:schemeClr>
                </a:solidFill>
              </a:rPr>
              <a:t>la </a:t>
            </a:r>
            <a:r>
              <a:rPr lang="en-US" sz="2400" dirty="0" err="1" smtClean="0">
                <a:solidFill>
                  <a:schemeClr val="tx1">
                    <a:lumMod val="75000"/>
                  </a:schemeClr>
                </a:solidFill>
              </a:rPr>
              <a:t>obiect</a:t>
            </a:r>
            <a:r>
              <a:rPr lang="en-US" sz="24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tx1">
                    <a:lumMod val="75000"/>
                  </a:schemeClr>
                </a:solidFill>
              </a:rPr>
              <a:t>și</a:t>
            </a:r>
            <a:r>
              <a:rPr lang="en-US" sz="2400" dirty="0" smtClean="0">
                <a:solidFill>
                  <a:schemeClr val="tx1">
                    <a:lumMod val="75000"/>
                  </a:schemeClr>
                </a:solidFill>
              </a:rPr>
              <a:t> cu </a:t>
            </a:r>
            <a:r>
              <a:rPr lang="en-US" sz="2400" dirty="0" err="1" smtClean="0">
                <a:solidFill>
                  <a:schemeClr val="tx1">
                    <a:lumMod val="75000"/>
                  </a:schemeClr>
                </a:solidFill>
              </a:rPr>
              <a:t>referință</a:t>
            </a:r>
            <a:r>
              <a:rPr lang="en-US" sz="2400" dirty="0" smtClean="0">
                <a:solidFill>
                  <a:schemeClr val="tx1">
                    <a:lumMod val="75000"/>
                  </a:schemeClr>
                </a:solidFill>
              </a:rPr>
              <a:t> la </a:t>
            </a:r>
            <a:r>
              <a:rPr lang="en-US" sz="2400" dirty="0" err="1" smtClean="0">
                <a:solidFill>
                  <a:schemeClr val="tx1">
                    <a:lumMod val="75000"/>
                  </a:schemeClr>
                </a:solidFill>
              </a:rPr>
              <a:t>fapte</a:t>
            </a:r>
            <a:r>
              <a:rPr lang="en-US" sz="2400" dirty="0" smtClean="0">
                <a:solidFill>
                  <a:schemeClr val="tx1">
                    <a:lumMod val="75000"/>
                  </a:schemeClr>
                </a:solidFill>
              </a:rPr>
              <a:t>.</a:t>
            </a:r>
          </a:p>
          <a:p>
            <a:pPr marL="0" indent="0" algn="ctr">
              <a:buNone/>
            </a:pPr>
            <a:endParaRPr lang="en-US" sz="2400" dirty="0" smtClean="0">
              <a:solidFill>
                <a:schemeClr val="tx1">
                  <a:lumMod val="75000"/>
                </a:schemeClr>
              </a:solidFill>
            </a:endParaRPr>
          </a:p>
          <a:p>
            <a:pPr marL="0" indent="0" algn="ctr">
              <a:buNone/>
            </a:pPr>
            <a:r>
              <a:rPr lang="en-US" sz="2400" dirty="0" smtClean="0">
                <a:solidFill>
                  <a:schemeClr val="tx1">
                    <a:lumMod val="75000"/>
                  </a:schemeClr>
                </a:solidFill>
              </a:rPr>
              <a:t>Se </a:t>
            </a:r>
            <a:r>
              <a:rPr lang="en-US" sz="2400" dirty="0" err="1" smtClean="0">
                <a:solidFill>
                  <a:schemeClr val="tx1">
                    <a:lumMod val="75000"/>
                  </a:schemeClr>
                </a:solidFill>
              </a:rPr>
              <a:t>pune</a:t>
            </a:r>
            <a:r>
              <a:rPr lang="en-US" sz="2400" dirty="0" smtClean="0">
                <a:solidFill>
                  <a:schemeClr val="tx1">
                    <a:lumMod val="75000"/>
                  </a:schemeClr>
                </a:solidFill>
              </a:rPr>
              <a:t> accent </a:t>
            </a:r>
            <a:r>
              <a:rPr lang="en-US" sz="2400" dirty="0" err="1" smtClean="0">
                <a:solidFill>
                  <a:schemeClr val="tx1">
                    <a:lumMod val="75000"/>
                  </a:schemeClr>
                </a:solidFill>
              </a:rPr>
              <a:t>pe</a:t>
            </a:r>
            <a:r>
              <a:rPr lang="en-US" sz="24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tx1">
                    <a:lumMod val="75000"/>
                  </a:schemeClr>
                </a:solidFill>
              </a:rPr>
              <a:t>mesajul</a:t>
            </a:r>
            <a:r>
              <a:rPr lang="en-US" sz="24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tx1">
                    <a:lumMod val="75000"/>
                  </a:schemeClr>
                </a:solidFill>
              </a:rPr>
              <a:t>emoțional</a:t>
            </a:r>
            <a:r>
              <a:rPr lang="en-US" sz="24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tx1">
                    <a:lumMod val="75000"/>
                  </a:schemeClr>
                </a:solidFill>
              </a:rPr>
              <a:t>și</a:t>
            </a:r>
            <a:r>
              <a:rPr lang="en-US" sz="24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tx1">
                    <a:lumMod val="75000"/>
                  </a:schemeClr>
                </a:solidFill>
              </a:rPr>
              <a:t>motivațional</a:t>
            </a:r>
            <a:r>
              <a:rPr lang="en-US" sz="2400" dirty="0" smtClean="0">
                <a:solidFill>
                  <a:schemeClr val="tx1">
                    <a:lumMod val="75000"/>
                  </a:schemeClr>
                </a:solidFill>
              </a:rPr>
              <a:t>.</a:t>
            </a:r>
          </a:p>
          <a:p>
            <a:pPr marL="0" indent="0" algn="ctr">
              <a:buNone/>
            </a:pPr>
            <a:endParaRPr lang="en-US" sz="2400" dirty="0" smtClean="0">
              <a:solidFill>
                <a:schemeClr val="tx1">
                  <a:lumMod val="75000"/>
                </a:schemeClr>
              </a:solidFill>
            </a:endParaRPr>
          </a:p>
          <a:p>
            <a:pPr marL="0" indent="0" algn="ctr">
              <a:buNone/>
            </a:pPr>
            <a:r>
              <a:rPr lang="en-US" sz="2400" dirty="0" err="1">
                <a:solidFill>
                  <a:schemeClr val="tx1">
                    <a:lumMod val="75000"/>
                  </a:schemeClr>
                </a:solidFill>
              </a:rPr>
              <a:t>F</a:t>
            </a:r>
            <a:r>
              <a:rPr lang="en-US" sz="2400" dirty="0" err="1" smtClean="0">
                <a:solidFill>
                  <a:schemeClr val="tx1">
                    <a:lumMod val="75000"/>
                  </a:schemeClr>
                </a:solidFill>
              </a:rPr>
              <a:t>olosirea</a:t>
            </a:r>
            <a:r>
              <a:rPr lang="en-US" sz="24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tx1">
                    <a:lumMod val="75000"/>
                  </a:schemeClr>
                </a:solidFill>
              </a:rPr>
              <a:t>persoanei</a:t>
            </a:r>
            <a:r>
              <a:rPr lang="en-US" sz="24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</a:schemeClr>
                </a:solidFill>
              </a:rPr>
              <a:t>î</a:t>
            </a:r>
            <a:r>
              <a:rPr lang="en-US" sz="2400" dirty="0" err="1" smtClean="0">
                <a:solidFill>
                  <a:schemeClr val="tx1">
                    <a:lumMod val="75000"/>
                  </a:schemeClr>
                </a:solidFill>
              </a:rPr>
              <a:t>ntâi</a:t>
            </a:r>
            <a:r>
              <a:rPr lang="en-US" sz="2400" dirty="0" smtClean="0">
                <a:solidFill>
                  <a:schemeClr val="tx1">
                    <a:lumMod val="75000"/>
                  </a:schemeClr>
                </a:solidFill>
              </a:rPr>
              <a:t> plural (</a:t>
            </a:r>
            <a:r>
              <a:rPr lang="en-US" sz="2400" dirty="0" err="1" smtClean="0">
                <a:solidFill>
                  <a:schemeClr val="tx1">
                    <a:lumMod val="75000"/>
                  </a:schemeClr>
                </a:solidFill>
              </a:rPr>
              <a:t>noi</a:t>
            </a:r>
            <a:r>
              <a:rPr lang="en-US" sz="2400" dirty="0" smtClean="0">
                <a:solidFill>
                  <a:schemeClr val="tx1">
                    <a:lumMod val="75000"/>
                  </a:schemeClr>
                </a:solidFill>
              </a:rPr>
              <a:t>) </a:t>
            </a:r>
            <a:r>
              <a:rPr lang="en-US" sz="2400" dirty="0" err="1" smtClean="0">
                <a:solidFill>
                  <a:schemeClr val="tx1">
                    <a:lumMod val="75000"/>
                  </a:schemeClr>
                </a:solidFill>
              </a:rPr>
              <a:t>și</a:t>
            </a:r>
            <a:r>
              <a:rPr lang="en-US" sz="24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tx1">
                    <a:lumMod val="75000"/>
                  </a:schemeClr>
                </a:solidFill>
              </a:rPr>
              <a:t>introducerea</a:t>
            </a:r>
            <a:r>
              <a:rPr lang="en-US" sz="24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tx1">
                    <a:lumMod val="75000"/>
                  </a:schemeClr>
                </a:solidFill>
              </a:rPr>
              <a:t>mesajelor</a:t>
            </a:r>
            <a:r>
              <a:rPr lang="en-US" sz="2400" dirty="0" smtClean="0">
                <a:solidFill>
                  <a:schemeClr val="tx1">
                    <a:lumMod val="75000"/>
                  </a:schemeClr>
                </a:solidFill>
              </a:rPr>
              <a:t> call-to-action.</a:t>
            </a:r>
          </a:p>
          <a:p>
            <a:pPr marL="0" indent="0" algn="ctr">
              <a:buNone/>
            </a:pPr>
            <a:endParaRPr lang="en-US" dirty="0" smtClean="0">
              <a:solidFill>
                <a:schemeClr val="tx1">
                  <a:lumMod val="75000"/>
                </a:schemeClr>
              </a:solidFill>
            </a:endParaRPr>
          </a:p>
          <a:p>
            <a:pPr marL="0" indent="0" algn="ctr">
              <a:buNone/>
            </a:pP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2249697"/>
      </p:ext>
    </p:extLst>
  </p:cSld>
  <p:clrMapOvr>
    <a:masterClrMapping/>
  </p:clrMapOvr>
  <p:transition xmlns:p14="http://schemas.microsoft.com/office/powerpoint/2010/main" spd="med" advClick="0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Communications_white">
  <a:themeElements>
    <a:clrScheme name="Rotary-NewBrand_Pallette">
      <a:dk1>
        <a:srgbClr val="958D85"/>
      </a:dk1>
      <a:lt1>
        <a:sysClr val="window" lastClr="FFFFFF"/>
      </a:lt1>
      <a:dk2>
        <a:srgbClr val="00246C"/>
      </a:dk2>
      <a:lt2>
        <a:srgbClr val="E6E5D8"/>
      </a:lt2>
      <a:accent1>
        <a:srgbClr val="01B4E7"/>
      </a:accent1>
      <a:accent2>
        <a:srgbClr val="FEBD11"/>
      </a:accent2>
      <a:accent3>
        <a:srgbClr val="009999"/>
      </a:accent3>
      <a:accent4>
        <a:srgbClr val="872175"/>
      </a:accent4>
      <a:accent5>
        <a:srgbClr val="D91B5C"/>
      </a:accent5>
      <a:accent6>
        <a:srgbClr val="FF76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Rotary-NewBrand_Pallette">
      <a:dk1>
        <a:srgbClr val="958D85"/>
      </a:dk1>
      <a:lt1>
        <a:sysClr val="window" lastClr="FFFFFF"/>
      </a:lt1>
      <a:dk2>
        <a:srgbClr val="00246C"/>
      </a:dk2>
      <a:lt2>
        <a:srgbClr val="E6E5D8"/>
      </a:lt2>
      <a:accent1>
        <a:srgbClr val="01B4E7"/>
      </a:accent1>
      <a:accent2>
        <a:srgbClr val="FEBD11"/>
      </a:accent2>
      <a:accent3>
        <a:srgbClr val="009999"/>
      </a:accent3>
      <a:accent4>
        <a:srgbClr val="872175"/>
      </a:accent4>
      <a:accent5>
        <a:srgbClr val="D91B5C"/>
      </a:accent5>
      <a:accent6>
        <a:srgbClr val="FF76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Custom Design">
  <a:themeElements>
    <a:clrScheme name="Rotary-NewBrand_Pallette">
      <a:dk1>
        <a:srgbClr val="958D85"/>
      </a:dk1>
      <a:lt1>
        <a:sysClr val="window" lastClr="FFFFFF"/>
      </a:lt1>
      <a:dk2>
        <a:srgbClr val="00246C"/>
      </a:dk2>
      <a:lt2>
        <a:srgbClr val="E6E5D8"/>
      </a:lt2>
      <a:accent1>
        <a:srgbClr val="01B4E7"/>
      </a:accent1>
      <a:accent2>
        <a:srgbClr val="FEBD11"/>
      </a:accent2>
      <a:accent3>
        <a:srgbClr val="009999"/>
      </a:accent3>
      <a:accent4>
        <a:srgbClr val="872175"/>
      </a:accent4>
      <a:accent5>
        <a:srgbClr val="D91B5C"/>
      </a:accent5>
      <a:accent6>
        <a:srgbClr val="FF76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20300</TotalTime>
  <Words>542</Words>
  <Application>Microsoft Macintosh PowerPoint</Application>
  <PresentationFormat>On-screen Show (4:3)</PresentationFormat>
  <Paragraphs>155</Paragraphs>
  <Slides>22</Slides>
  <Notes>22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Communications_white</vt:lpstr>
      <vt:lpstr>Custom Design</vt:lpstr>
      <vt:lpstr>2_Custom Design</vt:lpstr>
      <vt:lpstr>PowerPoint Presentation</vt:lpstr>
      <vt:lpstr>Sumar</vt:lpstr>
      <vt:lpstr>Relațiile publice și imaginea publică</vt:lpstr>
      <vt:lpstr>Relațiile publice și imaginea publică</vt:lpstr>
      <vt:lpstr>Publicuri</vt:lpstr>
      <vt:lpstr>Relațiile publice și imaginea publică</vt:lpstr>
      <vt:lpstr>Publicuri</vt:lpstr>
      <vt:lpstr>Mesaje</vt:lpstr>
      <vt:lpstr>Mesaje</vt:lpstr>
      <vt:lpstr>Stilul Rotary</vt:lpstr>
      <vt:lpstr>Mesaje de poziționare</vt:lpstr>
      <vt:lpstr>Mesaje secundare</vt:lpstr>
      <vt:lpstr>Oportunități de comunicare</vt:lpstr>
      <vt:lpstr>Oportunități de comunicare</vt:lpstr>
      <vt:lpstr>Instrumente și canale de comunicare</vt:lpstr>
      <vt:lpstr>Instrumentele comunicarii</vt:lpstr>
      <vt:lpstr>De ce avem nevoie de un plan?</vt:lpstr>
      <vt:lpstr>Planificarea activităților de relații publice</vt:lpstr>
      <vt:lpstr>EXERCITIU </vt:lpstr>
      <vt:lpstr>Resurse pentru relații publice Rotary</vt:lpstr>
      <vt:lpstr>Resurse PR Rotary </vt:lpstr>
      <vt:lpstr>Eusebia Mindirigiu</vt:lpstr>
    </vt:vector>
  </TitlesOfParts>
  <Company>Rotary International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 WS-06</dc:creator>
  <cp:lastModifiedBy>Eusebia Mindirigiu</cp:lastModifiedBy>
  <cp:revision>696</cp:revision>
  <cp:lastPrinted>2013-04-11T19:55:04Z</cp:lastPrinted>
  <dcterms:created xsi:type="dcterms:W3CDTF">2010-04-16T20:11:30Z</dcterms:created>
  <dcterms:modified xsi:type="dcterms:W3CDTF">2014-10-25T05:52:45Z</dcterms:modified>
</cp:coreProperties>
</file>