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media/image1.jpeg" ContentType="image/jpe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theme/theme2.xml" ContentType="application/vnd.openxmlformats-officedocument.theme+xml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  <Override PartName="/ppt/media/image9.jpeg" ContentType="image/jpeg"/>
  <Override PartName="/ppt/media/image10.jpeg" ContentType="image/jpeg"/>
  <Override PartName="/ppt/media/image11.jpeg" ContentType="image/jpeg"/>
  <Override PartName="/ppt/media/image12.jpeg" ContentType="image/jpeg"/>
  <Override PartName="/ppt/media/image13.jpeg" ContentType="image/jpeg"/>
  <Override PartName="/ppt/media/image14.jpeg" ContentType="image/jpeg"/>
  <Override PartName="/ppt/media/image15.jpeg" ContentType="image/jpeg"/>
  <Override PartName="/ppt/media/image16.jpeg" ContentType="image/jpeg"/>
  <Override PartName="/ppt/media/image17.jpeg" ContentType="image/jpeg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media/image18.jpeg" ContentType="image/jpeg"/>
  <Override PartName="/ppt/media/image19.jpeg" ContentType="image/jpeg"/>
  <Override PartName="/ppt/media/image20.jpeg" ContentType="image/jpeg"/>
  <Override PartName="/ppt/media/image21.jpeg" ContentType="image/jpeg"/>
  <Override PartName="/ppt/media/image22.jpeg" ContentType="image/jpeg"/>
  <Override PartName="/ppt/media/image23.jpeg" ContentType="image/jpeg"/>
  <Override PartName="/ppt/media/image24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  <p:sldId id="288" r:id="rId40"/>
    <p:sldId id="289" r:id="rId41"/>
    <p:sldId id="290" r:id="rId42"/>
    <p:sldId id="291" r:id="rId43"/>
    <p:sldId id="292" r:id="rId44"/>
    <p:sldId id="293" r:id="rId45"/>
    <p:sldId id="294" r:id="rId46"/>
    <p:sldId id="295" r:id="rId47"/>
    <p:sldId id="296" r:id="rId48"/>
  </p:sldIdLst>
  <p:sldSz cx="9144000" cy="6858000"/>
  <p:notesSz cx="6858000" cy="9144000"/>
  <p:defaultTextStyle>
    <a:lvl1pPr>
      <a:defRPr sz="2400">
        <a:latin typeface="Calibri"/>
        <a:ea typeface="Calibri"/>
        <a:cs typeface="Calibri"/>
        <a:sym typeface="Calibri"/>
      </a:defRPr>
    </a:lvl1pPr>
    <a:lvl2pPr indent="457200">
      <a:defRPr sz="2400">
        <a:latin typeface="Calibri"/>
        <a:ea typeface="Calibri"/>
        <a:cs typeface="Calibri"/>
        <a:sym typeface="Calibri"/>
      </a:defRPr>
    </a:lvl2pPr>
    <a:lvl3pPr indent="914400">
      <a:defRPr sz="2400">
        <a:latin typeface="Calibri"/>
        <a:ea typeface="Calibri"/>
        <a:cs typeface="Calibri"/>
        <a:sym typeface="Calibri"/>
      </a:defRPr>
    </a:lvl3pPr>
    <a:lvl4pPr indent="1371600">
      <a:defRPr sz="2400">
        <a:latin typeface="Calibri"/>
        <a:ea typeface="Calibri"/>
        <a:cs typeface="Calibri"/>
        <a:sym typeface="Calibri"/>
      </a:defRPr>
    </a:lvl4pPr>
    <a:lvl5pPr indent="1828800">
      <a:defRPr sz="2400">
        <a:latin typeface="Calibri"/>
        <a:ea typeface="Calibri"/>
        <a:cs typeface="Calibri"/>
        <a:sym typeface="Calibri"/>
      </a:defRPr>
    </a:lvl5pPr>
    <a:lvl6pPr indent="2286000">
      <a:defRPr sz="2400">
        <a:latin typeface="Calibri"/>
        <a:ea typeface="Calibri"/>
        <a:cs typeface="Calibri"/>
        <a:sym typeface="Calibri"/>
      </a:defRPr>
    </a:lvl6pPr>
    <a:lvl7pPr indent="2743200">
      <a:defRPr sz="2400">
        <a:latin typeface="Calibri"/>
        <a:ea typeface="Calibri"/>
        <a:cs typeface="Calibri"/>
        <a:sym typeface="Calibri"/>
      </a:defRPr>
    </a:lvl7pPr>
    <a:lvl8pPr indent="3200400">
      <a:defRPr sz="2400">
        <a:latin typeface="Calibri"/>
        <a:ea typeface="Calibri"/>
        <a:cs typeface="Calibri"/>
        <a:sym typeface="Calibri"/>
      </a:defRPr>
    </a:lvl8pPr>
    <a:lvl9pPr indent="3657600">
      <a:defRPr sz="2400">
        <a:latin typeface="Calibri"/>
        <a:ea typeface="Calibri"/>
        <a:cs typeface="Calibri"/>
        <a:sym typeface="Calibri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E7F3F4"/>
          </a:solidFill>
        </a:fill>
      </a:tcStyle>
    </a:wholeTbl>
    <a:band2H>
      <a:tcTxStyle b="def" i="def"/>
      <a:tcStyle>
        <a:tcBdr/>
        <a:fill>
          <a:solidFill>
            <a:srgbClr val="F3F9FA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BBE0E3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BBE0E3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BBE0E3"/>
          </a:solidFill>
        </a:fill>
      </a:tcStyle>
    </a:firstRow>
  </a:tblStyle>
  <a:tblStyle styleId="{C7B018BB-80A7-4F77-B60F-C8B233D01FF8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FFFFF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FFFFF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FFFFF"/>
          </a:solidFill>
        </a:fill>
      </a:tcStyle>
    </a:firstRow>
  </a:tblStyle>
  <a:tblStyle styleId="{EEE7283C-3CF3-47DC-8721-378D4A62B228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CCCCD9"/>
          </a:solidFill>
        </a:fill>
      </a:tcStyle>
    </a:wholeTbl>
    <a:band2H>
      <a:tcTxStyle b="def" i="def"/>
      <a:tcStyle>
        <a:tcBdr/>
        <a:fill>
          <a:solidFill>
            <a:srgbClr val="E7E7ED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2D2D8A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2D2D8A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2D2D8A"/>
          </a:solidFill>
        </a:fill>
      </a:tcStyle>
    </a:firstRow>
  </a:tblStyle>
  <a:tblStyle styleId="{CF821DB8-F4EB-4A41-A1BA-3FCAFE7338EE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BBE0E3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bevel/>
            </a:ln>
          </a:top>
          <a:bottom>
            <a:ln w="254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bevel/>
            </a:ln>
          </a:top>
          <a:bottom>
            <a:ln w="254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BBE0E3"/>
          </a:solidFill>
        </a:fill>
      </a:tcStyle>
    </a:firstRow>
  </a:tblStyle>
  <a:tblStyle styleId="{33BA23B1-9221-436E-865A-0063620EA4FD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/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/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/>
        </a:fill>
      </a:tcStyle>
    </a:firstRow>
  </a:tblStyle>
  <a:tblStyle styleId="{2708684C-4D16-4618-839F-0558EEFCDFE6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12700" cap="flat">
              <a:solidFill>
                <a:srgbClr val="000000"/>
              </a:solidFill>
              <a:prstDash val="solid"/>
              <a:bevel/>
            </a:ln>
          </a:top>
          <a:bottom>
            <a:ln w="127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12700" cap="flat">
              <a:solidFill>
                <a:srgbClr val="000000"/>
              </a:solidFill>
              <a:prstDash val="solid"/>
              <a:bevel/>
            </a:ln>
          </a:top>
          <a:bottom>
            <a:ln w="127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50800" cap="flat">
              <a:solidFill>
                <a:srgbClr val="000000"/>
              </a:solidFill>
              <a:prstDash val="solid"/>
              <a:bevel/>
            </a:ln>
          </a:top>
          <a:bottom>
            <a:ln w="127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noFill/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12700" cap="flat">
              <a:solidFill>
                <a:srgbClr val="000000"/>
              </a:solidFill>
              <a:prstDash val="solid"/>
              <a:bevel/>
            </a:ln>
          </a:top>
          <a:bottom>
            <a:ln w="254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Relationship Id="rId35" Type="http://schemas.openxmlformats.org/officeDocument/2006/relationships/slide" Target="slides/slide28.xml"/><Relationship Id="rId36" Type="http://schemas.openxmlformats.org/officeDocument/2006/relationships/slide" Target="slides/slide29.xml"/><Relationship Id="rId37" Type="http://schemas.openxmlformats.org/officeDocument/2006/relationships/slide" Target="slides/slide30.xml"/><Relationship Id="rId38" Type="http://schemas.openxmlformats.org/officeDocument/2006/relationships/slide" Target="slides/slide31.xml"/><Relationship Id="rId39" Type="http://schemas.openxmlformats.org/officeDocument/2006/relationships/slide" Target="slides/slide32.xml"/><Relationship Id="rId40" Type="http://schemas.openxmlformats.org/officeDocument/2006/relationships/slide" Target="slides/slide33.xml"/><Relationship Id="rId41" Type="http://schemas.openxmlformats.org/officeDocument/2006/relationships/slide" Target="slides/slide34.xml"/><Relationship Id="rId42" Type="http://schemas.openxmlformats.org/officeDocument/2006/relationships/slide" Target="slides/slide35.xml"/><Relationship Id="rId43" Type="http://schemas.openxmlformats.org/officeDocument/2006/relationships/slide" Target="slides/slide36.xml"/><Relationship Id="rId44" Type="http://schemas.openxmlformats.org/officeDocument/2006/relationships/slide" Target="slides/slide37.xml"/><Relationship Id="rId45" Type="http://schemas.openxmlformats.org/officeDocument/2006/relationships/slide" Target="slides/slide38.xml"/><Relationship Id="rId46" Type="http://schemas.openxmlformats.org/officeDocument/2006/relationships/slide" Target="slides/slide39.xml"/><Relationship Id="rId47" Type="http://schemas.openxmlformats.org/officeDocument/2006/relationships/slide" Target="slides/slide40.xml"/><Relationship Id="rId48" Type="http://schemas.openxmlformats.org/officeDocument/2006/relationships/slide" Target="slides/slide41.xml"/></Relationships>

</file>

<file path=ppt/charts/_rels/chart1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Sheet1.xlsx"/></Relationships>

</file>

<file path=ppt/charts/_rels/chart2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Sheet2.xlsx"/></Relationships>
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roundedCorners val="0"/>
  <c:chart>
    <c:title>
      <c:tx>
        <c:rich>
          <a:bodyPr rot="0"/>
          <a:lstStyle/>
          <a:p>
            <a:pPr lvl="0">
              <a:defRPr b="1" i="0" strike="noStrike" sz="2400" u="none">
                <a:solidFill>
                  <a:srgbClr val="000000"/>
                </a:solidFill>
                <a:effectLst/>
                <a:latin typeface="Calibri"/>
              </a:defRPr>
            </a:pPr>
            <a:r>
              <a:rPr b="1" i="0" strike="noStrike" sz="2400" u="none">
                <a:solidFill>
                  <a:srgbClr val="000000"/>
                </a:solidFill>
                <a:effectLst/>
                <a:latin typeface="Calibri"/>
              </a:rPr>
              <a:t>Cluburi Rotary care au Interact</a:t>
            </a:r>
          </a:p>
        </c:rich>
      </c:tx>
      <c:layout>
        <c:manualLayout>
          <c:xMode val="edge"/>
          <c:yMode val="edge"/>
          <c:x val="0.005"/>
          <c:y val="0.005"/>
          <c:w val="0.721847"/>
          <c:h val="0.260183"/>
        </c:manualLayout>
      </c:layout>
      <c:overlay val="1"/>
      <c:spPr>
        <a:noFill/>
        <a:effectLst/>
      </c:spPr>
    </c:title>
    <c:autoTitleDeleted val="1"/>
    <c:plotArea>
      <c:layout>
        <c:manualLayout>
          <c:layoutTarget val="inner"/>
          <c:xMode val="edge"/>
          <c:yMode val="edge"/>
          <c:x val="0.005"/>
          <c:y val="0.260183"/>
          <c:w val="0.45371"/>
          <c:h val="0.739817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 idx="0">
                  <c:v>Situație Consilieri Rotary pentru Interact</c:v>
                </c:pt>
              </c:strCache>
            </c:strRef>
          </c:tx>
          <c:spPr>
            <a:solidFill>
              <a:srgbClr val="BBE0E3"/>
            </a:solidFill>
            <a:ln w="12700" cap="flat">
              <a:noFill/>
              <a:miter lim="400000"/>
            </a:ln>
            <a:effectLst/>
          </c:spPr>
          <c:explosion val="0"/>
          <c:dPt>
            <c:idx val="0"/>
            <c:explosion val="0"/>
            <c:spPr>
              <a:solidFill>
                <a:srgbClr val="BBE0E3"/>
              </a:solidFill>
              <a:ln w="12700" cap="flat">
                <a:noFill/>
                <a:miter lim="400000"/>
              </a:ln>
              <a:effectLst/>
            </c:spPr>
          </c:dPt>
          <c:dPt>
            <c:idx val="1"/>
            <c:explosion val="0"/>
            <c:spPr>
              <a:solidFill>
                <a:srgbClr val="333399"/>
              </a:solidFill>
              <a:ln w="12700" cap="flat">
                <a:noFill/>
                <a:miter lim="400000"/>
              </a:ln>
              <a:effectLst/>
            </c:spPr>
          </c:dPt>
          <c:dLbls>
            <c:dLbl>
              <c:idx val="0"/>
              <c:numFmt formatCode="0%" sourceLinked="0"/>
              <c:txPr>
                <a:bodyPr/>
                <a:lstStyle/>
                <a:p>
                  <a:pPr lvl="0">
                    <a:defRPr b="1" i="0" strike="noStrike" sz="3200" u="none">
                      <a:solidFill>
                        <a:srgbClr val="000000"/>
                      </a:solidFill>
                      <a:effectLst/>
                      <a:latin typeface="Calibri"/>
                    </a:defRPr>
                  </a:pPr>
                  <a:r>
                    <a:rPr b="1" i="0" strike="noStrike" sz="3200" u="none">
                      <a:solidFill>
                        <a:srgbClr val="000000"/>
                      </a:solidFill>
                      <a:effectLst/>
                      <a:latin typeface="Calibri"/>
                    </a:rPr>
                    <a:t/>
                  </a:r>
                </a:p>
              </c:txPr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numFmt formatCode="0%" sourceLinked="0"/>
              <c:txPr>
                <a:bodyPr/>
                <a:lstStyle/>
                <a:p>
                  <a:pPr lvl="0">
                    <a:defRPr b="1" i="0" strike="noStrike" sz="3600" u="none">
                      <a:solidFill>
                        <a:srgbClr val="FFFFFF"/>
                      </a:solidFill>
                      <a:effectLst/>
                      <a:latin typeface="Calibri"/>
                    </a:defRPr>
                  </a:pPr>
                  <a:r>
                    <a:rPr b="1" i="0" strike="noStrike" sz="3600" u="none">
                      <a:solidFill>
                        <a:srgbClr val="FFFFFF"/>
                      </a:solidFill>
                      <a:effectLst/>
                      <a:latin typeface="Calibri"/>
                    </a:rPr>
                    <a:t/>
                  </a:r>
                </a:p>
              </c:txPr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</c:dLbl>
            <c:numFmt formatCode="0%" sourceLinked="0"/>
            <c:txPr>
              <a:bodyPr/>
              <a:lstStyle/>
              <a:p>
                <a:pPr lvl="0">
                  <a:defRPr b="1" i="0" strike="noStrike" sz="3200" u="none">
                    <a:solidFill>
                      <a:srgbClr val="000000"/>
                    </a:solidFill>
                    <a:effectLst/>
                    <a:latin typeface="Calibri"/>
                  </a:defRPr>
                </a:pPr>
                <a:r>
                  <a:rPr b="1" i="0" strike="noStrike" sz="3200" u="none">
                    <a:solidFill>
                      <a:srgbClr val="000000"/>
                    </a:solidFill>
                    <a:effectLst/>
                    <a:latin typeface="Calibri"/>
                  </a:rPr>
                  <a:t/>
                </a:r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0"/>
          </c:dLbls>
          <c:cat>
            <c:strRef>
              <c:f>Sheet1!$B$1:$C$1</c:f>
              <c:strCache>
                <c:ptCount val="2"/>
                <c:pt idx="0">
                  <c:v>Cluburi fără Interact</c:v>
                </c:pt>
                <c:pt idx="1">
                  <c:v>Cluburi cu Interact</c:v>
                </c:pt>
              </c:strCache>
            </c:strRef>
          </c:cat>
          <c:val>
            <c:numRef>
              <c:f>Sheet1!$B$2:$C$2</c:f>
              <c:numCache>
                <c:ptCount val="2"/>
                <c:pt idx="0">
                  <c:v>0.580000</c:v>
                </c:pt>
                <c:pt idx="1">
                  <c:v>0.420000</c:v>
                </c:pt>
              </c:numCache>
            </c:numRef>
          </c:val>
        </c:ser>
        <c:firstSliceAng val="0"/>
      </c:pieChart>
      <c:spPr>
        <a:noFill/>
        <a:ln w="12700" cap="flat">
          <a:noFill/>
          <a:miter lim="400000"/>
        </a:ln>
        <a:effectLst/>
      </c:spPr>
    </c:plotArea>
    <c:legend>
      <c:legendPos val="r"/>
      <c:layout>
        <c:manualLayout>
          <c:xMode val="edge"/>
          <c:yMode val="edge"/>
          <c:x val="0.562756"/>
          <c:y val="0.458955"/>
          <c:w val="0.437244"/>
          <c:h val="0.154418"/>
        </c:manualLayout>
      </c:layout>
      <c:overlay val="1"/>
      <c:spPr>
        <a:noFill/>
        <a:ln w="12700" cap="flat">
          <a:noFill/>
          <a:miter lim="400000"/>
        </a:ln>
        <a:effectLst/>
      </c:spPr>
      <c:txPr>
        <a:bodyPr/>
        <a:lstStyle/>
        <a:p>
          <a:pPr lvl="0">
            <a:defRPr b="0" i="0" strike="noStrike" sz="1800" u="none">
              <a:solidFill>
                <a:srgbClr val="000000"/>
              </a:solidFill>
              <a:effectLst/>
              <a:latin typeface="Calibri"/>
            </a:defRPr>
          </a:pPr>
        </a:p>
      </c:txPr>
    </c:legend>
    <c:plotVisOnly val="1"/>
    <c:dispBlanksAs val="gap"/>
  </c:chart>
  <c:spPr>
    <a:noFill/>
    <a:ln>
      <a:noFill/>
    </a:ln>
    <a:effectLst/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roundedCorners val="0"/>
  <c:chart>
    <c:title>
      <c:tx>
        <c:rich>
          <a:bodyPr rot="0"/>
          <a:lstStyle/>
          <a:p>
            <a:pPr lvl="0">
              <a:defRPr b="1" i="0" strike="noStrike" sz="1574" u="none">
                <a:solidFill>
                  <a:srgbClr val="000000"/>
                </a:solidFill>
                <a:effectLst/>
                <a:latin typeface="Calibri"/>
              </a:defRPr>
            </a:pPr>
            <a:r>
              <a:rPr b="1" i="0" strike="noStrike" sz="1574" u="none">
                <a:solidFill>
                  <a:srgbClr val="000000"/>
                </a:solidFill>
                <a:effectLst/>
                <a:latin typeface="Calibri"/>
              </a:rPr>
              <a:t>Situație Consilieri Rotary pentru Interact</a:t>
            </a:r>
          </a:p>
        </c:rich>
      </c:tx>
      <c:layout>
        <c:manualLayout>
          <c:xMode val="edge"/>
          <c:yMode val="edge"/>
          <c:x val="0.0784593"/>
          <c:y val="0.005"/>
          <c:w val="0.843081"/>
          <c:h val="0.0846706"/>
        </c:manualLayout>
      </c:layout>
      <c:overlay val="1"/>
      <c:spPr>
        <a:noFill/>
        <a:effectLst/>
      </c:spPr>
    </c:title>
    <c:autoTitleDeleted val="1"/>
    <c:plotArea>
      <c:layout>
        <c:manualLayout>
          <c:layoutTarget val="inner"/>
          <c:xMode val="edge"/>
          <c:yMode val="edge"/>
          <c:x val="0.005"/>
          <c:y val="0.0846706"/>
          <c:w val="1"/>
          <c:h val="0.915329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 idx="0">
                  <c:v>Situație Consilieri Rotary pentru Interact</c:v>
                </c:pt>
              </c:strCache>
            </c:strRef>
          </c:tx>
          <c:spPr>
            <a:solidFill>
              <a:srgbClr val="BBE0E3"/>
            </a:solidFill>
            <a:ln w="12700" cap="flat">
              <a:noFill/>
              <a:miter lim="400000"/>
            </a:ln>
            <a:effectLst/>
          </c:spPr>
          <c:explosion val="0"/>
          <c:dPt>
            <c:idx val="0"/>
            <c:explosion val="0"/>
            <c:spPr>
              <a:solidFill>
                <a:srgbClr val="BBE0E3"/>
              </a:solidFill>
              <a:ln w="12700" cap="flat">
                <a:noFill/>
                <a:miter lim="400000"/>
              </a:ln>
              <a:effectLst/>
            </c:spPr>
          </c:dPt>
          <c:dPt>
            <c:idx val="1"/>
            <c:explosion val="0"/>
            <c:spPr>
              <a:solidFill>
                <a:srgbClr val="333399"/>
              </a:solidFill>
              <a:ln w="12700" cap="flat">
                <a:noFill/>
                <a:miter lim="400000"/>
              </a:ln>
              <a:effectLst/>
            </c:spPr>
          </c:dPt>
          <c:dLbls>
            <c:dLbl>
              <c:idx val="0"/>
              <c:numFmt formatCode="0.##" sourceLinked="0"/>
              <c:txPr>
                <a:bodyPr/>
                <a:lstStyle/>
                <a:p>
                  <a:pPr lvl="0">
                    <a:defRPr b="0" i="0" strike="noStrike" sz="1824" u="none">
                      <a:solidFill>
                        <a:srgbClr val="000000"/>
                      </a:solidFill>
                      <a:effectLst/>
                      <a:latin typeface="Calibri"/>
                    </a:defRPr>
                  </a:pPr>
                  <a:r>
                    <a:rPr b="0" i="0" strike="noStrike" sz="1824" u="none">
                      <a:solidFill>
                        <a:srgbClr val="000000"/>
                      </a:solidFill>
                      <a:effectLst/>
                      <a:latin typeface="Calibri"/>
                    </a:rPr>
                    <a:t/>
                  </a:r>
                </a:p>
              </c:txPr>
              <c:dLblPos val="ctr"/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1"/>
              <c:numFmt formatCode="0.##" sourceLinked="0"/>
              <c:txPr>
                <a:bodyPr/>
                <a:lstStyle/>
                <a:p>
                  <a:pPr lvl="0">
                    <a:defRPr b="0" i="0" strike="noStrike" sz="1824" u="none">
                      <a:solidFill>
                        <a:srgbClr val="FFFFFF"/>
                      </a:solidFill>
                      <a:effectLst/>
                      <a:latin typeface="Calibri"/>
                    </a:defRPr>
                  </a:pPr>
                  <a:r>
                    <a:rPr b="0" i="0" strike="noStrike" sz="1824" u="none">
                      <a:solidFill>
                        <a:srgbClr val="FFFFFF"/>
                      </a:solidFill>
                      <a:effectLst/>
                      <a:latin typeface="Calibri"/>
                    </a:rPr>
                    <a:t/>
                  </a:r>
                </a:p>
              </c:txPr>
              <c:dLblPos val="ctr"/>
              <c:showLegendKey val="0"/>
              <c:showVal val="1"/>
              <c:showCatName val="1"/>
              <c:showSerName val="0"/>
              <c:showPercent val="0"/>
              <c:showBubbleSize val="0"/>
            </c:dLbl>
            <c:numFmt formatCode="0.##" sourceLinked="0"/>
            <c:txPr>
              <a:bodyPr/>
              <a:lstStyle/>
              <a:p>
                <a:pPr lvl="0">
                  <a:defRPr b="0" i="0" strike="noStrike" sz="1824" u="none">
                    <a:solidFill>
                      <a:srgbClr val="000000"/>
                    </a:solidFill>
                    <a:effectLst/>
                    <a:latin typeface="Calibri"/>
                  </a:defRPr>
                </a:pPr>
                <a:r>
                  <a:rPr b="0" i="0" strike="noStrike" sz="1824" u="none">
                    <a:solidFill>
                      <a:srgbClr val="000000"/>
                    </a:solidFill>
                    <a:effectLst/>
                    <a:latin typeface="Calibri"/>
                  </a:rPr>
                  <a:t/>
                </a:r>
              </a:p>
            </c:txPr>
            <c:dLblPos val="ctr"/>
            <c:showLegendKey val="0"/>
            <c:showVal val="1"/>
            <c:showCatName val="1"/>
            <c:showSerName val="0"/>
            <c:showPercent val="0"/>
            <c:showBubbleSize val="0"/>
            <c:showLeaderLines val="0"/>
          </c:dLbls>
          <c:cat>
            <c:strRef>
              <c:f>Sheet1!$B$1:$C$1</c:f>
              <c:strCache>
                <c:ptCount val="2"/>
                <c:pt idx="0">
                  <c:v>Consilier declarat</c:v>
                </c:pt>
                <c:pt idx="1">
                  <c:v>Consilier nedeclarat</c:v>
                </c:pt>
              </c:strCache>
            </c:strRef>
          </c:cat>
          <c:val>
            <c:numRef>
              <c:f>Sheet1!$B$2:$C$2</c:f>
              <c:numCache>
                <c:ptCount val="2"/>
                <c:pt idx="0">
                  <c:v>53.340000</c:v>
                </c:pt>
                <c:pt idx="1">
                  <c:v>46.660000</c:v>
                </c:pt>
              </c:numCache>
            </c:numRef>
          </c:val>
        </c:ser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</c:chart>
  <c:spPr>
    <a:noFill/>
    <a:ln>
      <a:noFill/>
    </a:ln>
    <a:effectLst/>
  </c:spPr>
  <c:externalData r:id="rId1">
    <c:autoUpdate val="0"/>
  </c:externalData>
</c:chartSpace>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5" name="Shape 765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</a:p>
        </p:txBody>
      </p:sp>
      <p:sp>
        <p:nvSpPr>
          <p:cNvPr id="766" name="Shape 766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1pPr>
    <a:lvl2pPr indent="2286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2pPr>
    <a:lvl3pPr indent="4572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3pPr>
    <a:lvl4pPr indent="6858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4pPr>
    <a:lvl5pPr indent="9144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5pPr>
    <a:lvl6pPr indent="11430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6pPr>
    <a:lvl7pPr indent="13716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7pPr>
    <a:lvl8pPr indent="16002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8pPr>
    <a:lvl9pPr indent="18288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10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10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10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10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10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10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10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10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10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1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1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11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11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11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11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11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11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11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12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12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12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12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1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1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1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1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1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2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2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2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2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2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2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2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2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2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3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3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3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3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3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3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3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3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3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4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4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4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4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4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4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4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4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4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5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5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5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5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5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5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5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5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5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6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6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6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6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6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6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6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6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6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7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7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7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7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7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7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7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7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7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8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8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8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8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8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8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8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8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8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9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9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9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9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9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9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9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9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9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/>
          <p:nvPr>
            <p:ph type="title"/>
          </p:nvPr>
        </p:nvSpPr>
        <p:spPr>
          <a:xfrm>
            <a:off x="685800" y="2130425"/>
            <a:ext cx="7772400" cy="175577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10" name="Shape 10"/>
          <p:cNvSpPr/>
          <p:nvPr>
            <p:ph type="body" idx="1"/>
          </p:nvPr>
        </p:nvSpPr>
        <p:spPr>
          <a:xfrm>
            <a:off x="1371600" y="3886200"/>
            <a:ext cx="6400800" cy="297180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</a:lvl1pPr>
          </a:lstStyle>
          <a:p>
            <a:pPr lvl="0">
              <a:defRPr sz="1800"/>
            </a:pPr>
            <a:r>
              <a:rPr sz="3200"/>
              <a:t>Click to edit Master subtitle style</a:t>
            </a:r>
          </a:p>
        </p:txBody>
      </p:sp>
    </p:spTree>
  </p:cSld>
  <p:clrMapOvr>
    <a:masterClrMapping/>
  </p:clrMapOvr>
  <p:transition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34" name="Shape 3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Click to edit Master text styles</a:t>
            </a:r>
            <a:endParaRPr sz="3200"/>
          </a:p>
          <a:p>
            <a:pPr lvl="1">
              <a:defRPr sz="1800"/>
            </a:pPr>
            <a:r>
              <a:rPr sz="3200"/>
              <a:t>Second level</a:t>
            </a:r>
            <a:endParaRPr sz="3200"/>
          </a:p>
          <a:p>
            <a:pPr lvl="2">
              <a:defRPr sz="1800"/>
            </a:pPr>
            <a:r>
              <a:rPr sz="3200"/>
              <a:t>Third level</a:t>
            </a:r>
            <a:endParaRPr sz="3200"/>
          </a:p>
          <a:p>
            <a:pPr lvl="3">
              <a:defRPr sz="1800"/>
            </a:pPr>
            <a:r>
              <a:rPr sz="3200"/>
              <a:t>Fourth level</a:t>
            </a:r>
            <a:endParaRPr sz="3200"/>
          </a:p>
          <a:p>
            <a:pPr lvl="4">
              <a:defRPr sz="1800"/>
            </a:pPr>
            <a:r>
              <a:rPr sz="3200"/>
              <a:t>Fifth level</a:t>
            </a:r>
          </a:p>
        </p:txBody>
      </p:sp>
    </p:spTree>
  </p:cSld>
  <p:clrMapOvr>
    <a:masterClrMapping/>
  </p:clrMapOvr>
  <p:transition spd="med" advClick="1"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7" name="Shape 59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598" name="Shape 598"/>
          <p:cNvSpPr/>
          <p:nvPr/>
        </p:nvSpPr>
        <p:spPr>
          <a:xfrm>
            <a:off x="-152400" y="2667000"/>
            <a:ext cx="9525000" cy="1600200"/>
          </a:xfrm>
          <a:prstGeom prst="rect">
            <a:avLst/>
          </a:prstGeom>
          <a:solidFill>
            <a:srgbClr val="00246C"/>
          </a:solidFill>
          <a:ln w="12700">
            <a:miter lim="400000"/>
          </a:ln>
          <a:effectLst>
            <a:outerShdw sx="100000" sy="100000" kx="0" ky="0" algn="b" rotWithShape="0" blurRad="12700" dist="61087" dir="5400000">
              <a:srgbClr val="808080">
                <a:alpha val="45999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599" name="Shape 599"/>
          <p:cNvSpPr/>
          <p:nvPr/>
        </p:nvSpPr>
        <p:spPr>
          <a:xfrm>
            <a:off x="4608003" y="6474821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pic>
        <p:nvPicPr>
          <p:cNvPr id="600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  <p:sp>
        <p:nvSpPr>
          <p:cNvPr id="601" name="Shape 601"/>
          <p:cNvSpPr/>
          <p:nvPr>
            <p:ph type="title"/>
          </p:nvPr>
        </p:nvSpPr>
        <p:spPr>
          <a:xfrm>
            <a:off x="1792288" y="4800600"/>
            <a:ext cx="5486401" cy="566738"/>
          </a:xfrm>
          <a:prstGeom prst="rect">
            <a:avLst/>
          </a:prstGeom>
        </p:spPr>
        <p:txBody>
          <a:bodyPr anchor="b"/>
          <a:lstStyle>
            <a:lvl1pPr algn="l">
              <a:defRPr b="1" sz="2000"/>
            </a:lvl1pPr>
          </a:lstStyle>
          <a:p>
            <a:pPr lvl="0">
              <a:defRPr b="0" sz="1800"/>
            </a:pPr>
            <a:r>
              <a:rPr b="1" sz="2000"/>
              <a:t>Click to edit Master title style</a:t>
            </a:r>
          </a:p>
        </p:txBody>
      </p:sp>
      <p:sp>
        <p:nvSpPr>
          <p:cNvPr id="602" name="Shape 602"/>
          <p:cNvSpPr/>
          <p:nvPr>
            <p:ph type="body" idx="1"/>
          </p:nvPr>
        </p:nvSpPr>
        <p:spPr>
          <a:xfrm>
            <a:off x="1792288" y="5367337"/>
            <a:ext cx="5486401" cy="804863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FontTx/>
              <a:buNone/>
              <a:defRPr sz="1400"/>
            </a:lvl1pPr>
          </a:lstStyle>
          <a:p>
            <a:pPr lvl="0">
              <a:defRPr sz="1800"/>
            </a:pPr>
            <a:r>
              <a:rPr sz="1400"/>
              <a:t>Click to edit Master text styles</a:t>
            </a:r>
          </a:p>
        </p:txBody>
      </p:sp>
    </p:spTree>
  </p:cSld>
  <p:clrMapOvr>
    <a:masterClrMapping/>
  </p:clrMapOvr>
  <p:transition spd="med" advClick="1"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" name="Shape 60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605" name="Shape 605"/>
          <p:cNvSpPr/>
          <p:nvPr/>
        </p:nvSpPr>
        <p:spPr>
          <a:xfrm>
            <a:off x="-152400" y="2667000"/>
            <a:ext cx="9525000" cy="1600200"/>
          </a:xfrm>
          <a:prstGeom prst="rect">
            <a:avLst/>
          </a:prstGeom>
          <a:solidFill>
            <a:srgbClr val="00246C"/>
          </a:solidFill>
          <a:ln w="12700">
            <a:miter lim="400000"/>
          </a:ln>
          <a:effectLst>
            <a:outerShdw sx="100000" sy="100000" kx="0" ky="0" algn="b" rotWithShape="0" blurRad="12700" dist="61087" dir="5400000">
              <a:srgbClr val="808080">
                <a:alpha val="45999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606" name="Shape 606"/>
          <p:cNvSpPr/>
          <p:nvPr/>
        </p:nvSpPr>
        <p:spPr>
          <a:xfrm>
            <a:off x="4608003" y="6474821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pic>
        <p:nvPicPr>
          <p:cNvPr id="607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  <p:sp>
        <p:nvSpPr>
          <p:cNvPr id="608" name="Shape 60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609" name="Shape 609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Click to edit Master text styles</a:t>
            </a:r>
            <a:endParaRPr sz="3200"/>
          </a:p>
          <a:p>
            <a:pPr lvl="1">
              <a:defRPr sz="1800"/>
            </a:pPr>
            <a:r>
              <a:rPr sz="3200"/>
              <a:t>Second level</a:t>
            </a:r>
            <a:endParaRPr sz="3200"/>
          </a:p>
          <a:p>
            <a:pPr lvl="2">
              <a:defRPr sz="1800"/>
            </a:pPr>
            <a:r>
              <a:rPr sz="3200"/>
              <a:t>Third level</a:t>
            </a:r>
            <a:endParaRPr sz="3200"/>
          </a:p>
          <a:p>
            <a:pPr lvl="3">
              <a:defRPr sz="1800"/>
            </a:pPr>
            <a:r>
              <a:rPr sz="3200"/>
              <a:t>Fourth level</a:t>
            </a:r>
            <a:endParaRPr sz="3200"/>
          </a:p>
          <a:p>
            <a:pPr lvl="4">
              <a:defRPr sz="1800"/>
            </a:pPr>
            <a:r>
              <a:rPr sz="3200"/>
              <a:t>Fifth level</a:t>
            </a:r>
          </a:p>
        </p:txBody>
      </p:sp>
    </p:spTree>
  </p:cSld>
  <p:clrMapOvr>
    <a:masterClrMapping/>
  </p:clrMapOvr>
  <p:transition spd="med" advClick="1"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1" name="Shape 6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612" name="Shape 612"/>
          <p:cNvSpPr/>
          <p:nvPr/>
        </p:nvSpPr>
        <p:spPr>
          <a:xfrm>
            <a:off x="-152400" y="2667000"/>
            <a:ext cx="9525000" cy="1600200"/>
          </a:xfrm>
          <a:prstGeom prst="rect">
            <a:avLst/>
          </a:prstGeom>
          <a:solidFill>
            <a:srgbClr val="00246C"/>
          </a:solidFill>
          <a:ln w="12700">
            <a:miter lim="400000"/>
          </a:ln>
          <a:effectLst>
            <a:outerShdw sx="100000" sy="100000" kx="0" ky="0" algn="b" rotWithShape="0" blurRad="12700" dist="61087" dir="5400000">
              <a:srgbClr val="808080">
                <a:alpha val="45999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613" name="Shape 613"/>
          <p:cNvSpPr/>
          <p:nvPr/>
        </p:nvSpPr>
        <p:spPr>
          <a:xfrm>
            <a:off x="4608003" y="6474821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pic>
        <p:nvPicPr>
          <p:cNvPr id="614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  <p:sp>
        <p:nvSpPr>
          <p:cNvPr id="615" name="Shape 615"/>
          <p:cNvSpPr/>
          <p:nvPr>
            <p:ph type="title"/>
          </p:nvPr>
        </p:nvSpPr>
        <p:spPr>
          <a:xfrm>
            <a:off x="6629400" y="274638"/>
            <a:ext cx="2057400" cy="6583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616" name="Shape 616"/>
          <p:cNvSpPr/>
          <p:nvPr>
            <p:ph type="body" idx="1"/>
          </p:nvPr>
        </p:nvSpPr>
        <p:spPr>
          <a:xfrm>
            <a:off x="457200" y="274638"/>
            <a:ext cx="6019800" cy="6583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Click to edit Master text styles</a:t>
            </a:r>
            <a:endParaRPr sz="3200"/>
          </a:p>
          <a:p>
            <a:pPr lvl="1">
              <a:defRPr sz="1800"/>
            </a:pPr>
            <a:r>
              <a:rPr sz="3200"/>
              <a:t>Second level</a:t>
            </a:r>
            <a:endParaRPr sz="3200"/>
          </a:p>
          <a:p>
            <a:pPr lvl="2">
              <a:defRPr sz="1800"/>
            </a:pPr>
            <a:r>
              <a:rPr sz="3200"/>
              <a:t>Third level</a:t>
            </a:r>
            <a:endParaRPr sz="3200"/>
          </a:p>
          <a:p>
            <a:pPr lvl="3">
              <a:defRPr sz="1800"/>
            </a:pPr>
            <a:r>
              <a:rPr sz="3200"/>
              <a:t>Fourth level</a:t>
            </a:r>
            <a:endParaRPr sz="3200"/>
          </a:p>
          <a:p>
            <a:pPr lvl="4">
              <a:defRPr sz="1800"/>
            </a:pPr>
            <a:r>
              <a:rPr sz="3200"/>
              <a:t>Fifth level</a:t>
            </a:r>
          </a:p>
        </p:txBody>
      </p:sp>
    </p:spTree>
  </p:cSld>
  <p:clrMapOvr>
    <a:masterClrMapping/>
  </p:clrMapOvr>
  <p:transition spd="med" advClick="1"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8" name="Shape 61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619" name="Shape 619"/>
          <p:cNvSpPr/>
          <p:nvPr/>
        </p:nvSpPr>
        <p:spPr>
          <a:xfrm>
            <a:off x="-152400" y="2667000"/>
            <a:ext cx="9525000" cy="1600200"/>
          </a:xfrm>
          <a:prstGeom prst="rect">
            <a:avLst/>
          </a:prstGeom>
          <a:solidFill>
            <a:srgbClr val="009999"/>
          </a:solidFill>
          <a:ln w="12700">
            <a:miter lim="400000"/>
          </a:ln>
          <a:effectLst>
            <a:outerShdw sx="100000" sy="100000" kx="0" ky="0" algn="b" rotWithShape="0" blurRad="12700" dist="61087" dir="5400000">
              <a:srgbClr val="808080">
                <a:alpha val="45999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620" name="Shape 620"/>
          <p:cNvSpPr/>
          <p:nvPr/>
        </p:nvSpPr>
        <p:spPr>
          <a:xfrm>
            <a:off x="4608003" y="6474821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pic>
        <p:nvPicPr>
          <p:cNvPr id="621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  <p:sp>
        <p:nvSpPr>
          <p:cNvPr id="622" name="Shape 622"/>
          <p:cNvSpPr/>
          <p:nvPr>
            <p:ph type="title"/>
          </p:nvPr>
        </p:nvSpPr>
        <p:spPr>
          <a:xfrm>
            <a:off x="685800" y="2130425"/>
            <a:ext cx="7772400" cy="175577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623" name="Shape 623"/>
          <p:cNvSpPr/>
          <p:nvPr>
            <p:ph type="body" idx="1"/>
          </p:nvPr>
        </p:nvSpPr>
        <p:spPr>
          <a:xfrm>
            <a:off x="1371600" y="3886200"/>
            <a:ext cx="6400800" cy="297180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</a:lvl1pPr>
          </a:lstStyle>
          <a:p>
            <a:pPr lvl="0">
              <a:defRPr sz="1800"/>
            </a:pPr>
            <a:r>
              <a:rPr sz="3200"/>
              <a:t>Click to edit Master subtitle style</a:t>
            </a:r>
          </a:p>
        </p:txBody>
      </p:sp>
    </p:spTree>
  </p:cSld>
  <p:clrMapOvr>
    <a:masterClrMapping/>
  </p:clrMapOvr>
  <p:transition spd="med" advClick="1"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5" name="Shape 62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626" name="Shape 626"/>
          <p:cNvSpPr/>
          <p:nvPr/>
        </p:nvSpPr>
        <p:spPr>
          <a:xfrm>
            <a:off x="-152400" y="2667000"/>
            <a:ext cx="9525000" cy="1600200"/>
          </a:xfrm>
          <a:prstGeom prst="rect">
            <a:avLst/>
          </a:prstGeom>
          <a:solidFill>
            <a:srgbClr val="009999"/>
          </a:solidFill>
          <a:ln w="12700">
            <a:miter lim="400000"/>
          </a:ln>
          <a:effectLst>
            <a:outerShdw sx="100000" sy="100000" kx="0" ky="0" algn="b" rotWithShape="0" blurRad="12700" dist="61087" dir="5400000">
              <a:srgbClr val="808080">
                <a:alpha val="45999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627" name="Shape 627"/>
          <p:cNvSpPr/>
          <p:nvPr/>
        </p:nvSpPr>
        <p:spPr>
          <a:xfrm>
            <a:off x="4608003" y="6474821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pic>
        <p:nvPicPr>
          <p:cNvPr id="628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  <p:sp>
        <p:nvSpPr>
          <p:cNvPr id="629" name="Shape 62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630" name="Shape 63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Click to edit Master text styles</a:t>
            </a:r>
            <a:endParaRPr sz="3200"/>
          </a:p>
          <a:p>
            <a:pPr lvl="1">
              <a:defRPr sz="1800"/>
            </a:pPr>
            <a:r>
              <a:rPr sz="3200"/>
              <a:t>Second level</a:t>
            </a:r>
            <a:endParaRPr sz="3200"/>
          </a:p>
          <a:p>
            <a:pPr lvl="2">
              <a:defRPr sz="1800"/>
            </a:pPr>
            <a:r>
              <a:rPr sz="3200"/>
              <a:t>Third level</a:t>
            </a:r>
            <a:endParaRPr sz="3200"/>
          </a:p>
          <a:p>
            <a:pPr lvl="3">
              <a:defRPr sz="1800"/>
            </a:pPr>
            <a:r>
              <a:rPr sz="3200"/>
              <a:t>Fourth level</a:t>
            </a:r>
            <a:endParaRPr sz="3200"/>
          </a:p>
          <a:p>
            <a:pPr lvl="4">
              <a:defRPr sz="1800"/>
            </a:pPr>
            <a:r>
              <a:rPr sz="3200"/>
              <a:t>Fifth level</a:t>
            </a:r>
          </a:p>
        </p:txBody>
      </p:sp>
    </p:spTree>
  </p:cSld>
  <p:clrMapOvr>
    <a:masterClrMapping/>
  </p:clrMapOvr>
  <p:transition spd="med" advClick="1"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2" name="Shape 63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633" name="Shape 633"/>
          <p:cNvSpPr/>
          <p:nvPr/>
        </p:nvSpPr>
        <p:spPr>
          <a:xfrm>
            <a:off x="-152400" y="2667000"/>
            <a:ext cx="9525000" cy="1600200"/>
          </a:xfrm>
          <a:prstGeom prst="rect">
            <a:avLst/>
          </a:prstGeom>
          <a:solidFill>
            <a:srgbClr val="009999"/>
          </a:solidFill>
          <a:ln w="12700">
            <a:miter lim="400000"/>
          </a:ln>
          <a:effectLst>
            <a:outerShdw sx="100000" sy="100000" kx="0" ky="0" algn="b" rotWithShape="0" blurRad="12700" dist="61087" dir="5400000">
              <a:srgbClr val="808080">
                <a:alpha val="45999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634" name="Shape 634"/>
          <p:cNvSpPr/>
          <p:nvPr/>
        </p:nvSpPr>
        <p:spPr>
          <a:xfrm>
            <a:off x="4608003" y="6474821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pic>
        <p:nvPicPr>
          <p:cNvPr id="635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  <p:sp>
        <p:nvSpPr>
          <p:cNvPr id="636" name="Shape 636"/>
          <p:cNvSpPr/>
          <p:nvPr>
            <p:ph type="title"/>
          </p:nvPr>
        </p:nvSpPr>
        <p:spPr>
          <a:xfrm>
            <a:off x="722312" y="4406900"/>
            <a:ext cx="7772401" cy="1362075"/>
          </a:xfrm>
          <a:prstGeom prst="rect">
            <a:avLst/>
          </a:prstGeom>
        </p:spPr>
        <p:txBody>
          <a:bodyPr/>
          <a:lstStyle>
            <a:lvl1pPr algn="l">
              <a:defRPr b="1" cap="all" sz="4000"/>
            </a:lvl1pPr>
          </a:lstStyle>
          <a:p>
            <a:pPr lvl="0">
              <a:defRPr b="0" cap="none" sz="1800"/>
            </a:pPr>
            <a:r>
              <a:rPr b="1" cap="all" sz="4000"/>
              <a:t>Click to edit Master title style</a:t>
            </a:r>
          </a:p>
        </p:txBody>
      </p:sp>
      <p:sp>
        <p:nvSpPr>
          <p:cNvPr id="637" name="Shape 637"/>
          <p:cNvSpPr/>
          <p:nvPr>
            <p:ph type="body" idx="1"/>
          </p:nvPr>
        </p:nvSpPr>
        <p:spPr>
          <a:xfrm>
            <a:off x="722312" y="2906713"/>
            <a:ext cx="7772401" cy="150018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400"/>
              </a:spcBef>
              <a:buSzTx/>
              <a:buFontTx/>
              <a:buNone/>
              <a:defRPr sz="2000"/>
            </a:lvl1pPr>
          </a:lstStyle>
          <a:p>
            <a:pPr lvl="0">
              <a:defRPr sz="1800"/>
            </a:pPr>
            <a:r>
              <a:rPr sz="2000"/>
              <a:t>Click to edit Master text styles</a:t>
            </a:r>
          </a:p>
        </p:txBody>
      </p:sp>
    </p:spTree>
  </p:cSld>
  <p:clrMapOvr>
    <a:masterClrMapping/>
  </p:clrMapOvr>
  <p:transition spd="med" advClick="1"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9" name="Shape 63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640" name="Shape 640"/>
          <p:cNvSpPr/>
          <p:nvPr/>
        </p:nvSpPr>
        <p:spPr>
          <a:xfrm>
            <a:off x="-152400" y="2667000"/>
            <a:ext cx="9525000" cy="1600200"/>
          </a:xfrm>
          <a:prstGeom prst="rect">
            <a:avLst/>
          </a:prstGeom>
          <a:solidFill>
            <a:srgbClr val="009999"/>
          </a:solidFill>
          <a:ln w="12700">
            <a:miter lim="400000"/>
          </a:ln>
          <a:effectLst>
            <a:outerShdw sx="100000" sy="100000" kx="0" ky="0" algn="b" rotWithShape="0" blurRad="12700" dist="61087" dir="5400000">
              <a:srgbClr val="808080">
                <a:alpha val="45999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641" name="Shape 641"/>
          <p:cNvSpPr/>
          <p:nvPr/>
        </p:nvSpPr>
        <p:spPr>
          <a:xfrm>
            <a:off x="4608003" y="6474821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pic>
        <p:nvPicPr>
          <p:cNvPr id="642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  <p:sp>
        <p:nvSpPr>
          <p:cNvPr id="643" name="Shape 64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644" name="Shape 644"/>
          <p:cNvSpPr/>
          <p:nvPr>
            <p:ph type="body" idx="1"/>
          </p:nvPr>
        </p:nvSpPr>
        <p:spPr>
          <a:xfrm>
            <a:off x="457200" y="1600200"/>
            <a:ext cx="4038600" cy="5257800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defRPr sz="2800"/>
            </a:lvl1pPr>
            <a:lvl2pPr marL="790575" indent="-333375">
              <a:spcBef>
                <a:spcPts val="600"/>
              </a:spcBef>
              <a:defRPr sz="2800"/>
            </a:lvl2pPr>
            <a:lvl3pPr marL="1234439" indent="-320039">
              <a:spcBef>
                <a:spcPts val="600"/>
              </a:spcBef>
              <a:defRPr sz="2800"/>
            </a:lvl3pPr>
            <a:lvl4pPr marL="1727200" indent="-355600">
              <a:spcBef>
                <a:spcPts val="600"/>
              </a:spcBef>
              <a:defRPr sz="2800"/>
            </a:lvl4pPr>
            <a:lvl5pPr marL="2184400" indent="-355600">
              <a:spcBef>
                <a:spcPts val="600"/>
              </a:spcBef>
              <a:defRPr sz="2800"/>
            </a:lvl5pPr>
          </a:lstStyle>
          <a:p>
            <a:pPr lvl="0">
              <a:defRPr sz="1800"/>
            </a:pPr>
            <a:r>
              <a:rPr sz="2800"/>
              <a:t>Click to edit Master text styles</a:t>
            </a:r>
            <a:endParaRPr sz="2800"/>
          </a:p>
          <a:p>
            <a:pPr lvl="1">
              <a:defRPr sz="1800"/>
            </a:pPr>
            <a:r>
              <a:rPr sz="2800"/>
              <a:t>Second level</a:t>
            </a:r>
            <a:endParaRPr sz="2800"/>
          </a:p>
          <a:p>
            <a:pPr lvl="2">
              <a:defRPr sz="1800"/>
            </a:pPr>
            <a:r>
              <a:rPr sz="2800"/>
              <a:t>Third level</a:t>
            </a:r>
            <a:endParaRPr sz="2800"/>
          </a:p>
          <a:p>
            <a:pPr lvl="3">
              <a:defRPr sz="1800"/>
            </a:pPr>
            <a:r>
              <a:rPr sz="2800"/>
              <a:t>Fourth level</a:t>
            </a:r>
            <a:endParaRPr sz="2800"/>
          </a:p>
          <a:p>
            <a:pPr lvl="4">
              <a:defRPr sz="1800"/>
            </a:pPr>
            <a:r>
              <a:rPr sz="2800"/>
              <a:t>Fifth level</a:t>
            </a:r>
          </a:p>
        </p:txBody>
      </p:sp>
    </p:spTree>
  </p:cSld>
  <p:clrMapOvr>
    <a:masterClrMapping/>
  </p:clrMapOvr>
  <p:transition spd="med" advClick="1"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" name="Shape 64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647" name="Shape 647"/>
          <p:cNvSpPr/>
          <p:nvPr/>
        </p:nvSpPr>
        <p:spPr>
          <a:xfrm>
            <a:off x="-152400" y="2667000"/>
            <a:ext cx="9525000" cy="1600200"/>
          </a:xfrm>
          <a:prstGeom prst="rect">
            <a:avLst/>
          </a:prstGeom>
          <a:solidFill>
            <a:srgbClr val="009999"/>
          </a:solidFill>
          <a:ln w="12700">
            <a:miter lim="400000"/>
          </a:ln>
          <a:effectLst>
            <a:outerShdw sx="100000" sy="100000" kx="0" ky="0" algn="b" rotWithShape="0" blurRad="12700" dist="61087" dir="5400000">
              <a:srgbClr val="808080">
                <a:alpha val="45999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648" name="Shape 648"/>
          <p:cNvSpPr/>
          <p:nvPr/>
        </p:nvSpPr>
        <p:spPr>
          <a:xfrm>
            <a:off x="4608003" y="6474821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pic>
        <p:nvPicPr>
          <p:cNvPr id="649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  <p:sp>
        <p:nvSpPr>
          <p:cNvPr id="650" name="Shape 650"/>
          <p:cNvSpPr/>
          <p:nvPr>
            <p:ph type="title"/>
          </p:nvPr>
        </p:nvSpPr>
        <p:spPr>
          <a:xfrm>
            <a:off x="457200" y="274638"/>
            <a:ext cx="8229600" cy="120498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651" name="Shape 651"/>
          <p:cNvSpPr/>
          <p:nvPr>
            <p:ph type="body" idx="1"/>
          </p:nvPr>
        </p:nvSpPr>
        <p:spPr>
          <a:xfrm>
            <a:off x="457200" y="1479617"/>
            <a:ext cx="4040188" cy="69525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FontTx/>
              <a:buNone/>
              <a:defRPr b="1" sz="2400"/>
            </a:lvl1pPr>
          </a:lstStyle>
          <a:p>
            <a:pPr lvl="0">
              <a:defRPr b="0" sz="1800"/>
            </a:pPr>
            <a:r>
              <a:rPr b="1" sz="2400"/>
              <a:t>Click to edit Master text styles</a:t>
            </a:r>
          </a:p>
        </p:txBody>
      </p:sp>
    </p:spTree>
  </p:cSld>
  <p:clrMapOvr>
    <a:masterClrMapping/>
  </p:clrMapOvr>
  <p:transition spd="med" advClick="1"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3" name="Shape 65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654" name="Shape 654"/>
          <p:cNvSpPr/>
          <p:nvPr/>
        </p:nvSpPr>
        <p:spPr>
          <a:xfrm>
            <a:off x="-152400" y="2667000"/>
            <a:ext cx="9525000" cy="1600200"/>
          </a:xfrm>
          <a:prstGeom prst="rect">
            <a:avLst/>
          </a:prstGeom>
          <a:solidFill>
            <a:srgbClr val="009999"/>
          </a:solidFill>
          <a:ln w="12700">
            <a:miter lim="400000"/>
          </a:ln>
          <a:effectLst>
            <a:outerShdw sx="100000" sy="100000" kx="0" ky="0" algn="b" rotWithShape="0" blurRad="12700" dist="61087" dir="5400000">
              <a:srgbClr val="808080">
                <a:alpha val="45999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655" name="Shape 655"/>
          <p:cNvSpPr/>
          <p:nvPr/>
        </p:nvSpPr>
        <p:spPr>
          <a:xfrm>
            <a:off x="4608003" y="6474821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pic>
        <p:nvPicPr>
          <p:cNvPr id="656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  <p:sp>
        <p:nvSpPr>
          <p:cNvPr id="657" name="Shape 65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</p:spTree>
  </p:cSld>
  <p:clrMapOvr>
    <a:masterClrMapping/>
  </p:clrMapOvr>
  <p:transition spd="med" advClick="1"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9" name="Shape 65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660" name="Shape 660"/>
          <p:cNvSpPr/>
          <p:nvPr/>
        </p:nvSpPr>
        <p:spPr>
          <a:xfrm>
            <a:off x="-152400" y="2667000"/>
            <a:ext cx="9525000" cy="1600200"/>
          </a:xfrm>
          <a:prstGeom prst="rect">
            <a:avLst/>
          </a:prstGeom>
          <a:solidFill>
            <a:srgbClr val="009999"/>
          </a:solidFill>
          <a:ln w="12700">
            <a:miter lim="400000"/>
          </a:ln>
          <a:effectLst>
            <a:outerShdw sx="100000" sy="100000" kx="0" ky="0" algn="b" rotWithShape="0" blurRad="12700" dist="61087" dir="5400000">
              <a:srgbClr val="808080">
                <a:alpha val="45999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661" name="Shape 661"/>
          <p:cNvSpPr/>
          <p:nvPr/>
        </p:nvSpPr>
        <p:spPr>
          <a:xfrm>
            <a:off x="4608003" y="6474821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pic>
        <p:nvPicPr>
          <p:cNvPr id="662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/>
          <p:nvPr>
            <p:ph type="title"/>
          </p:nvPr>
        </p:nvSpPr>
        <p:spPr>
          <a:xfrm>
            <a:off x="6629400" y="274638"/>
            <a:ext cx="2057400" cy="6583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37" name="Shape 37"/>
          <p:cNvSpPr/>
          <p:nvPr>
            <p:ph type="body" idx="1"/>
          </p:nvPr>
        </p:nvSpPr>
        <p:spPr>
          <a:xfrm>
            <a:off x="457200" y="274638"/>
            <a:ext cx="6019800" cy="6583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Click to edit Master text styles</a:t>
            </a:r>
            <a:endParaRPr sz="3200"/>
          </a:p>
          <a:p>
            <a:pPr lvl="1">
              <a:defRPr sz="1800"/>
            </a:pPr>
            <a:r>
              <a:rPr sz="3200"/>
              <a:t>Second level</a:t>
            </a:r>
            <a:endParaRPr sz="3200"/>
          </a:p>
          <a:p>
            <a:pPr lvl="2">
              <a:defRPr sz="1800"/>
            </a:pPr>
            <a:r>
              <a:rPr sz="3200"/>
              <a:t>Third level</a:t>
            </a:r>
            <a:endParaRPr sz="3200"/>
          </a:p>
          <a:p>
            <a:pPr lvl="3">
              <a:defRPr sz="1800"/>
            </a:pPr>
            <a:r>
              <a:rPr sz="3200"/>
              <a:t>Fourth level</a:t>
            </a:r>
            <a:endParaRPr sz="3200"/>
          </a:p>
          <a:p>
            <a:pPr lvl="4">
              <a:defRPr sz="1800"/>
            </a:pPr>
            <a:r>
              <a:rPr sz="3200"/>
              <a:t>Fifth level</a:t>
            </a:r>
          </a:p>
        </p:txBody>
      </p:sp>
    </p:spTree>
  </p:cSld>
  <p:clrMapOvr>
    <a:masterClrMapping/>
  </p:clrMapOvr>
  <p:transition spd="med" advClick="1"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Shape 66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665" name="Shape 665"/>
          <p:cNvSpPr/>
          <p:nvPr/>
        </p:nvSpPr>
        <p:spPr>
          <a:xfrm>
            <a:off x="-152400" y="2667000"/>
            <a:ext cx="9525000" cy="1600200"/>
          </a:xfrm>
          <a:prstGeom prst="rect">
            <a:avLst/>
          </a:prstGeom>
          <a:solidFill>
            <a:srgbClr val="009999"/>
          </a:solidFill>
          <a:ln w="12700">
            <a:miter lim="400000"/>
          </a:ln>
          <a:effectLst>
            <a:outerShdw sx="100000" sy="100000" kx="0" ky="0" algn="b" rotWithShape="0" blurRad="12700" dist="61087" dir="5400000">
              <a:srgbClr val="808080">
                <a:alpha val="45999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666" name="Shape 666"/>
          <p:cNvSpPr/>
          <p:nvPr/>
        </p:nvSpPr>
        <p:spPr>
          <a:xfrm>
            <a:off x="4608003" y="6474821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pic>
        <p:nvPicPr>
          <p:cNvPr id="667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  <p:sp>
        <p:nvSpPr>
          <p:cNvPr id="668" name="Shape 668"/>
          <p:cNvSpPr/>
          <p:nvPr>
            <p:ph type="title"/>
          </p:nvPr>
        </p:nvSpPr>
        <p:spPr>
          <a:xfrm>
            <a:off x="457200" y="0"/>
            <a:ext cx="3008314" cy="1435100"/>
          </a:xfrm>
          <a:prstGeom prst="rect">
            <a:avLst/>
          </a:prstGeom>
        </p:spPr>
        <p:txBody>
          <a:bodyPr anchor="b"/>
          <a:lstStyle>
            <a:lvl1pPr algn="l">
              <a:defRPr b="1" sz="2000"/>
            </a:lvl1pPr>
          </a:lstStyle>
          <a:p>
            <a:pPr lvl="0">
              <a:defRPr b="0" sz="1800"/>
            </a:pPr>
            <a:r>
              <a:rPr b="1" sz="2000"/>
              <a:t>Click to edit Master title style</a:t>
            </a:r>
          </a:p>
        </p:txBody>
      </p:sp>
      <p:sp>
        <p:nvSpPr>
          <p:cNvPr id="669" name="Shape 669"/>
          <p:cNvSpPr/>
          <p:nvPr>
            <p:ph type="body" idx="1"/>
          </p:nvPr>
        </p:nvSpPr>
        <p:spPr>
          <a:xfrm>
            <a:off x="3575050" y="273050"/>
            <a:ext cx="5111750" cy="65849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Click to edit Master text styles</a:t>
            </a:r>
            <a:endParaRPr sz="3200"/>
          </a:p>
          <a:p>
            <a:pPr lvl="1">
              <a:defRPr sz="1800"/>
            </a:pPr>
            <a:r>
              <a:rPr sz="3200"/>
              <a:t>Second level</a:t>
            </a:r>
            <a:endParaRPr sz="3200"/>
          </a:p>
          <a:p>
            <a:pPr lvl="2">
              <a:defRPr sz="1800"/>
            </a:pPr>
            <a:r>
              <a:rPr sz="3200"/>
              <a:t>Third level</a:t>
            </a:r>
            <a:endParaRPr sz="3200"/>
          </a:p>
          <a:p>
            <a:pPr lvl="3">
              <a:defRPr sz="1800"/>
            </a:pPr>
            <a:r>
              <a:rPr sz="3200"/>
              <a:t>Fourth level</a:t>
            </a:r>
            <a:endParaRPr sz="3200"/>
          </a:p>
          <a:p>
            <a:pPr lvl="4">
              <a:defRPr sz="1800"/>
            </a:pPr>
            <a:r>
              <a:rPr sz="3200"/>
              <a:t>Fifth level</a:t>
            </a:r>
          </a:p>
        </p:txBody>
      </p:sp>
    </p:spTree>
  </p:cSld>
  <p:clrMapOvr>
    <a:masterClrMapping/>
  </p:clrMapOvr>
  <p:transition spd="med" advClick="1"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1" name="Shape 67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672" name="Shape 672"/>
          <p:cNvSpPr/>
          <p:nvPr/>
        </p:nvSpPr>
        <p:spPr>
          <a:xfrm>
            <a:off x="-152400" y="2667000"/>
            <a:ext cx="9525000" cy="1600200"/>
          </a:xfrm>
          <a:prstGeom prst="rect">
            <a:avLst/>
          </a:prstGeom>
          <a:solidFill>
            <a:srgbClr val="009999"/>
          </a:solidFill>
          <a:ln w="12700">
            <a:miter lim="400000"/>
          </a:ln>
          <a:effectLst>
            <a:outerShdw sx="100000" sy="100000" kx="0" ky="0" algn="b" rotWithShape="0" blurRad="12700" dist="61087" dir="5400000">
              <a:srgbClr val="808080">
                <a:alpha val="45999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673" name="Shape 673"/>
          <p:cNvSpPr/>
          <p:nvPr/>
        </p:nvSpPr>
        <p:spPr>
          <a:xfrm>
            <a:off x="4608003" y="6474821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pic>
        <p:nvPicPr>
          <p:cNvPr id="674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  <p:sp>
        <p:nvSpPr>
          <p:cNvPr id="675" name="Shape 675"/>
          <p:cNvSpPr/>
          <p:nvPr>
            <p:ph type="title"/>
          </p:nvPr>
        </p:nvSpPr>
        <p:spPr>
          <a:xfrm>
            <a:off x="1792288" y="4800600"/>
            <a:ext cx="5486401" cy="566738"/>
          </a:xfrm>
          <a:prstGeom prst="rect">
            <a:avLst/>
          </a:prstGeom>
        </p:spPr>
        <p:txBody>
          <a:bodyPr anchor="b"/>
          <a:lstStyle>
            <a:lvl1pPr algn="l">
              <a:defRPr b="1" sz="2000"/>
            </a:lvl1pPr>
          </a:lstStyle>
          <a:p>
            <a:pPr lvl="0">
              <a:defRPr b="0" sz="1800"/>
            </a:pPr>
            <a:r>
              <a:rPr b="1" sz="2000"/>
              <a:t>Click to edit Master title style</a:t>
            </a:r>
          </a:p>
        </p:txBody>
      </p:sp>
      <p:sp>
        <p:nvSpPr>
          <p:cNvPr id="676" name="Shape 676"/>
          <p:cNvSpPr/>
          <p:nvPr>
            <p:ph type="body" idx="1"/>
          </p:nvPr>
        </p:nvSpPr>
        <p:spPr>
          <a:xfrm>
            <a:off x="1792288" y="5367337"/>
            <a:ext cx="5486401" cy="804863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FontTx/>
              <a:buNone/>
              <a:defRPr sz="1400"/>
            </a:lvl1pPr>
          </a:lstStyle>
          <a:p>
            <a:pPr lvl="0">
              <a:defRPr sz="1800"/>
            </a:pPr>
            <a:r>
              <a:rPr sz="1400"/>
              <a:t>Click to edit Master text styles</a:t>
            </a:r>
          </a:p>
        </p:txBody>
      </p:sp>
    </p:spTree>
  </p:cSld>
  <p:clrMapOvr>
    <a:masterClrMapping/>
  </p:clrMapOvr>
  <p:transition spd="med" advClick="1"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8" name="Shape 67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679" name="Shape 679"/>
          <p:cNvSpPr/>
          <p:nvPr/>
        </p:nvSpPr>
        <p:spPr>
          <a:xfrm>
            <a:off x="-152400" y="2667000"/>
            <a:ext cx="9525000" cy="1600200"/>
          </a:xfrm>
          <a:prstGeom prst="rect">
            <a:avLst/>
          </a:prstGeom>
          <a:solidFill>
            <a:srgbClr val="009999"/>
          </a:solidFill>
          <a:ln w="12700">
            <a:miter lim="400000"/>
          </a:ln>
          <a:effectLst>
            <a:outerShdw sx="100000" sy="100000" kx="0" ky="0" algn="b" rotWithShape="0" blurRad="12700" dist="61087" dir="5400000">
              <a:srgbClr val="808080">
                <a:alpha val="45999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680" name="Shape 680"/>
          <p:cNvSpPr/>
          <p:nvPr/>
        </p:nvSpPr>
        <p:spPr>
          <a:xfrm>
            <a:off x="4608003" y="6474821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pic>
        <p:nvPicPr>
          <p:cNvPr id="681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  <p:sp>
        <p:nvSpPr>
          <p:cNvPr id="682" name="Shape 682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683" name="Shape 683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Click to edit Master text styles</a:t>
            </a:r>
            <a:endParaRPr sz="3200"/>
          </a:p>
          <a:p>
            <a:pPr lvl="1">
              <a:defRPr sz="1800"/>
            </a:pPr>
            <a:r>
              <a:rPr sz="3200"/>
              <a:t>Second level</a:t>
            </a:r>
            <a:endParaRPr sz="3200"/>
          </a:p>
          <a:p>
            <a:pPr lvl="2">
              <a:defRPr sz="1800"/>
            </a:pPr>
            <a:r>
              <a:rPr sz="3200"/>
              <a:t>Third level</a:t>
            </a:r>
            <a:endParaRPr sz="3200"/>
          </a:p>
          <a:p>
            <a:pPr lvl="3">
              <a:defRPr sz="1800"/>
            </a:pPr>
            <a:r>
              <a:rPr sz="3200"/>
              <a:t>Fourth level</a:t>
            </a:r>
            <a:endParaRPr sz="3200"/>
          </a:p>
          <a:p>
            <a:pPr lvl="4">
              <a:defRPr sz="1800"/>
            </a:pPr>
            <a:r>
              <a:rPr sz="3200"/>
              <a:t>Fifth level</a:t>
            </a:r>
          </a:p>
        </p:txBody>
      </p:sp>
    </p:spTree>
  </p:cSld>
  <p:clrMapOvr>
    <a:masterClrMapping/>
  </p:clrMapOvr>
  <p:transition spd="med" advClick="1"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5" name="Shape 68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686" name="Shape 686"/>
          <p:cNvSpPr/>
          <p:nvPr/>
        </p:nvSpPr>
        <p:spPr>
          <a:xfrm>
            <a:off x="-152400" y="2667000"/>
            <a:ext cx="9525000" cy="1600200"/>
          </a:xfrm>
          <a:prstGeom prst="rect">
            <a:avLst/>
          </a:prstGeom>
          <a:solidFill>
            <a:srgbClr val="009999"/>
          </a:solidFill>
          <a:ln w="12700">
            <a:miter lim="400000"/>
          </a:ln>
          <a:effectLst>
            <a:outerShdw sx="100000" sy="100000" kx="0" ky="0" algn="b" rotWithShape="0" blurRad="12700" dist="61087" dir="5400000">
              <a:srgbClr val="808080">
                <a:alpha val="45999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687" name="Shape 687"/>
          <p:cNvSpPr/>
          <p:nvPr/>
        </p:nvSpPr>
        <p:spPr>
          <a:xfrm>
            <a:off x="4608003" y="6474821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pic>
        <p:nvPicPr>
          <p:cNvPr id="688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  <p:sp>
        <p:nvSpPr>
          <p:cNvPr id="689" name="Shape 689"/>
          <p:cNvSpPr/>
          <p:nvPr>
            <p:ph type="title"/>
          </p:nvPr>
        </p:nvSpPr>
        <p:spPr>
          <a:xfrm>
            <a:off x="6629400" y="274638"/>
            <a:ext cx="2057400" cy="6583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690" name="Shape 690"/>
          <p:cNvSpPr/>
          <p:nvPr>
            <p:ph type="body" idx="1"/>
          </p:nvPr>
        </p:nvSpPr>
        <p:spPr>
          <a:xfrm>
            <a:off x="457200" y="274638"/>
            <a:ext cx="6019800" cy="6583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Click to edit Master text styles</a:t>
            </a:r>
            <a:endParaRPr sz="3200"/>
          </a:p>
          <a:p>
            <a:pPr lvl="1">
              <a:defRPr sz="1800"/>
            </a:pPr>
            <a:r>
              <a:rPr sz="3200"/>
              <a:t>Second level</a:t>
            </a:r>
            <a:endParaRPr sz="3200"/>
          </a:p>
          <a:p>
            <a:pPr lvl="2">
              <a:defRPr sz="1800"/>
            </a:pPr>
            <a:r>
              <a:rPr sz="3200"/>
              <a:t>Third level</a:t>
            </a:r>
            <a:endParaRPr sz="3200"/>
          </a:p>
          <a:p>
            <a:pPr lvl="3">
              <a:defRPr sz="1800"/>
            </a:pPr>
            <a:r>
              <a:rPr sz="3200"/>
              <a:t>Fourth level</a:t>
            </a:r>
            <a:endParaRPr sz="3200"/>
          </a:p>
          <a:p>
            <a:pPr lvl="4">
              <a:defRPr sz="1800"/>
            </a:pPr>
            <a:r>
              <a:rPr sz="3200"/>
              <a:t>Fifth level</a:t>
            </a:r>
          </a:p>
        </p:txBody>
      </p:sp>
    </p:spTree>
  </p:cSld>
  <p:clrMapOvr>
    <a:masterClrMapping/>
  </p:clrMapOvr>
  <p:transition spd="med" advClick="1"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2" name="Shape 69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693" name="Shape 693"/>
          <p:cNvSpPr/>
          <p:nvPr/>
        </p:nvSpPr>
        <p:spPr>
          <a:xfrm>
            <a:off x="-152400" y="2667000"/>
            <a:ext cx="9525000" cy="1600200"/>
          </a:xfrm>
          <a:prstGeom prst="rect">
            <a:avLst/>
          </a:prstGeom>
          <a:solidFill>
            <a:srgbClr val="FF7600"/>
          </a:solidFill>
          <a:ln w="12700">
            <a:miter lim="400000"/>
          </a:ln>
          <a:effectLst>
            <a:outerShdw sx="100000" sy="100000" kx="0" ky="0" algn="b" rotWithShape="0" blurRad="12700" dist="61087" dir="5400000">
              <a:srgbClr val="808080">
                <a:alpha val="45999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694" name="Shape 694"/>
          <p:cNvSpPr/>
          <p:nvPr/>
        </p:nvSpPr>
        <p:spPr>
          <a:xfrm>
            <a:off x="4608003" y="6474821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pic>
        <p:nvPicPr>
          <p:cNvPr id="695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  <p:sp>
        <p:nvSpPr>
          <p:cNvPr id="696" name="Shape 696"/>
          <p:cNvSpPr/>
          <p:nvPr>
            <p:ph type="title"/>
          </p:nvPr>
        </p:nvSpPr>
        <p:spPr>
          <a:xfrm>
            <a:off x="685800" y="2130425"/>
            <a:ext cx="7772400" cy="175577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697" name="Shape 697"/>
          <p:cNvSpPr/>
          <p:nvPr>
            <p:ph type="body" idx="1"/>
          </p:nvPr>
        </p:nvSpPr>
        <p:spPr>
          <a:xfrm>
            <a:off x="1371600" y="3886200"/>
            <a:ext cx="6400800" cy="297180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</a:lvl1pPr>
          </a:lstStyle>
          <a:p>
            <a:pPr lvl="0">
              <a:defRPr sz="1800"/>
            </a:pPr>
            <a:r>
              <a:rPr sz="3200"/>
              <a:t>Click to edit Master subtitle style</a:t>
            </a:r>
          </a:p>
        </p:txBody>
      </p:sp>
    </p:spTree>
  </p:cSld>
  <p:clrMapOvr>
    <a:masterClrMapping/>
  </p:clrMapOvr>
  <p:transition spd="med" advClick="1"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9" name="Shape 69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700" name="Shape 700"/>
          <p:cNvSpPr/>
          <p:nvPr/>
        </p:nvSpPr>
        <p:spPr>
          <a:xfrm>
            <a:off x="-152400" y="2667000"/>
            <a:ext cx="9525000" cy="1600200"/>
          </a:xfrm>
          <a:prstGeom prst="rect">
            <a:avLst/>
          </a:prstGeom>
          <a:solidFill>
            <a:srgbClr val="FF7600"/>
          </a:solidFill>
          <a:ln w="12700">
            <a:miter lim="400000"/>
          </a:ln>
          <a:effectLst>
            <a:outerShdw sx="100000" sy="100000" kx="0" ky="0" algn="b" rotWithShape="0" blurRad="12700" dist="61087" dir="5400000">
              <a:srgbClr val="808080">
                <a:alpha val="45999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701" name="Shape 701"/>
          <p:cNvSpPr/>
          <p:nvPr/>
        </p:nvSpPr>
        <p:spPr>
          <a:xfrm>
            <a:off x="4608003" y="6474821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pic>
        <p:nvPicPr>
          <p:cNvPr id="702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  <p:sp>
        <p:nvSpPr>
          <p:cNvPr id="703" name="Shape 70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704" name="Shape 70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Click to edit Master text styles</a:t>
            </a:r>
            <a:endParaRPr sz="3200"/>
          </a:p>
          <a:p>
            <a:pPr lvl="1">
              <a:defRPr sz="1800"/>
            </a:pPr>
            <a:r>
              <a:rPr sz="3200"/>
              <a:t>Second level</a:t>
            </a:r>
            <a:endParaRPr sz="3200"/>
          </a:p>
          <a:p>
            <a:pPr lvl="2">
              <a:defRPr sz="1800"/>
            </a:pPr>
            <a:r>
              <a:rPr sz="3200"/>
              <a:t>Third level</a:t>
            </a:r>
            <a:endParaRPr sz="3200"/>
          </a:p>
          <a:p>
            <a:pPr lvl="3">
              <a:defRPr sz="1800"/>
            </a:pPr>
            <a:r>
              <a:rPr sz="3200"/>
              <a:t>Fourth level</a:t>
            </a:r>
            <a:endParaRPr sz="3200"/>
          </a:p>
          <a:p>
            <a:pPr lvl="4">
              <a:defRPr sz="1800"/>
            </a:pPr>
            <a:r>
              <a:rPr sz="3200"/>
              <a:t>Fifth level</a:t>
            </a:r>
          </a:p>
        </p:txBody>
      </p:sp>
    </p:spTree>
  </p:cSld>
  <p:clrMapOvr>
    <a:masterClrMapping/>
  </p:clrMapOvr>
  <p:transition spd="med" advClick="1"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" name="Shape 70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707" name="Shape 707"/>
          <p:cNvSpPr/>
          <p:nvPr/>
        </p:nvSpPr>
        <p:spPr>
          <a:xfrm>
            <a:off x="-152400" y="2667000"/>
            <a:ext cx="9525000" cy="1600200"/>
          </a:xfrm>
          <a:prstGeom prst="rect">
            <a:avLst/>
          </a:prstGeom>
          <a:solidFill>
            <a:srgbClr val="FF7600"/>
          </a:solidFill>
          <a:ln w="12700">
            <a:miter lim="400000"/>
          </a:ln>
          <a:effectLst>
            <a:outerShdw sx="100000" sy="100000" kx="0" ky="0" algn="b" rotWithShape="0" blurRad="12700" dist="61087" dir="5400000">
              <a:srgbClr val="808080">
                <a:alpha val="45999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708" name="Shape 708"/>
          <p:cNvSpPr/>
          <p:nvPr/>
        </p:nvSpPr>
        <p:spPr>
          <a:xfrm>
            <a:off x="4608003" y="6474821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pic>
        <p:nvPicPr>
          <p:cNvPr id="709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  <p:sp>
        <p:nvSpPr>
          <p:cNvPr id="710" name="Shape 710"/>
          <p:cNvSpPr/>
          <p:nvPr>
            <p:ph type="title"/>
          </p:nvPr>
        </p:nvSpPr>
        <p:spPr>
          <a:xfrm>
            <a:off x="722312" y="4406900"/>
            <a:ext cx="7772401" cy="1362075"/>
          </a:xfrm>
          <a:prstGeom prst="rect">
            <a:avLst/>
          </a:prstGeom>
        </p:spPr>
        <p:txBody>
          <a:bodyPr/>
          <a:lstStyle>
            <a:lvl1pPr algn="l">
              <a:defRPr b="1" cap="all" sz="4000"/>
            </a:lvl1pPr>
          </a:lstStyle>
          <a:p>
            <a:pPr lvl="0">
              <a:defRPr b="0" cap="none" sz="1800"/>
            </a:pPr>
            <a:r>
              <a:rPr b="1" cap="all" sz="4000"/>
              <a:t>Click to edit Master title style</a:t>
            </a:r>
          </a:p>
        </p:txBody>
      </p:sp>
      <p:sp>
        <p:nvSpPr>
          <p:cNvPr id="711" name="Shape 711"/>
          <p:cNvSpPr/>
          <p:nvPr>
            <p:ph type="body" idx="1"/>
          </p:nvPr>
        </p:nvSpPr>
        <p:spPr>
          <a:xfrm>
            <a:off x="722312" y="2906713"/>
            <a:ext cx="7772401" cy="150018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400"/>
              </a:spcBef>
              <a:buSzTx/>
              <a:buFontTx/>
              <a:buNone/>
              <a:defRPr sz="2000"/>
            </a:lvl1pPr>
          </a:lstStyle>
          <a:p>
            <a:pPr lvl="0">
              <a:defRPr sz="1800"/>
            </a:pPr>
            <a:r>
              <a:rPr sz="2000"/>
              <a:t>Click to edit Master text styles</a:t>
            </a:r>
          </a:p>
        </p:txBody>
      </p:sp>
    </p:spTree>
  </p:cSld>
  <p:clrMapOvr>
    <a:masterClrMapping/>
  </p:clrMapOvr>
  <p:transition spd="med" advClick="1"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3" name="Shape 71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714" name="Shape 714"/>
          <p:cNvSpPr/>
          <p:nvPr/>
        </p:nvSpPr>
        <p:spPr>
          <a:xfrm>
            <a:off x="-152400" y="2667000"/>
            <a:ext cx="9525000" cy="1600200"/>
          </a:xfrm>
          <a:prstGeom prst="rect">
            <a:avLst/>
          </a:prstGeom>
          <a:solidFill>
            <a:srgbClr val="FF7600"/>
          </a:solidFill>
          <a:ln w="12700">
            <a:miter lim="400000"/>
          </a:ln>
          <a:effectLst>
            <a:outerShdw sx="100000" sy="100000" kx="0" ky="0" algn="b" rotWithShape="0" blurRad="12700" dist="61087" dir="5400000">
              <a:srgbClr val="808080">
                <a:alpha val="45999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715" name="Shape 715"/>
          <p:cNvSpPr/>
          <p:nvPr/>
        </p:nvSpPr>
        <p:spPr>
          <a:xfrm>
            <a:off x="4608003" y="6474821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pic>
        <p:nvPicPr>
          <p:cNvPr id="716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  <p:sp>
        <p:nvSpPr>
          <p:cNvPr id="717" name="Shape 71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718" name="Shape 718"/>
          <p:cNvSpPr/>
          <p:nvPr>
            <p:ph type="body" idx="1"/>
          </p:nvPr>
        </p:nvSpPr>
        <p:spPr>
          <a:xfrm>
            <a:off x="457200" y="1600200"/>
            <a:ext cx="4038600" cy="5257800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defRPr sz="2800"/>
            </a:lvl1pPr>
            <a:lvl2pPr marL="790575" indent="-333375">
              <a:spcBef>
                <a:spcPts val="600"/>
              </a:spcBef>
              <a:defRPr sz="2800"/>
            </a:lvl2pPr>
            <a:lvl3pPr marL="1234439" indent="-320039">
              <a:spcBef>
                <a:spcPts val="600"/>
              </a:spcBef>
              <a:defRPr sz="2800"/>
            </a:lvl3pPr>
            <a:lvl4pPr marL="1727200" indent="-355600">
              <a:spcBef>
                <a:spcPts val="600"/>
              </a:spcBef>
              <a:defRPr sz="2800"/>
            </a:lvl4pPr>
            <a:lvl5pPr marL="2184400" indent="-355600">
              <a:spcBef>
                <a:spcPts val="600"/>
              </a:spcBef>
              <a:defRPr sz="2800"/>
            </a:lvl5pPr>
          </a:lstStyle>
          <a:p>
            <a:pPr lvl="0">
              <a:defRPr sz="1800"/>
            </a:pPr>
            <a:r>
              <a:rPr sz="2800"/>
              <a:t>Click to edit Master text styles</a:t>
            </a:r>
            <a:endParaRPr sz="2800"/>
          </a:p>
          <a:p>
            <a:pPr lvl="1">
              <a:defRPr sz="1800"/>
            </a:pPr>
            <a:r>
              <a:rPr sz="2800"/>
              <a:t>Second level</a:t>
            </a:r>
            <a:endParaRPr sz="2800"/>
          </a:p>
          <a:p>
            <a:pPr lvl="2">
              <a:defRPr sz="1800"/>
            </a:pPr>
            <a:r>
              <a:rPr sz="2800"/>
              <a:t>Third level</a:t>
            </a:r>
            <a:endParaRPr sz="2800"/>
          </a:p>
          <a:p>
            <a:pPr lvl="3">
              <a:defRPr sz="1800"/>
            </a:pPr>
            <a:r>
              <a:rPr sz="2800"/>
              <a:t>Fourth level</a:t>
            </a:r>
            <a:endParaRPr sz="2800"/>
          </a:p>
          <a:p>
            <a:pPr lvl="4">
              <a:defRPr sz="1800"/>
            </a:pPr>
            <a:r>
              <a:rPr sz="2800"/>
              <a:t>Fifth level</a:t>
            </a:r>
          </a:p>
        </p:txBody>
      </p:sp>
    </p:spTree>
  </p:cSld>
  <p:clrMapOvr>
    <a:masterClrMapping/>
  </p:clrMapOvr>
  <p:transition spd="med" advClick="1"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0" name="Shape 72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721" name="Shape 721"/>
          <p:cNvSpPr/>
          <p:nvPr/>
        </p:nvSpPr>
        <p:spPr>
          <a:xfrm>
            <a:off x="-152400" y="2667000"/>
            <a:ext cx="9525000" cy="1600200"/>
          </a:xfrm>
          <a:prstGeom prst="rect">
            <a:avLst/>
          </a:prstGeom>
          <a:solidFill>
            <a:srgbClr val="FF7600"/>
          </a:solidFill>
          <a:ln w="12700">
            <a:miter lim="400000"/>
          </a:ln>
          <a:effectLst>
            <a:outerShdw sx="100000" sy="100000" kx="0" ky="0" algn="b" rotWithShape="0" blurRad="12700" dist="61087" dir="5400000">
              <a:srgbClr val="808080">
                <a:alpha val="45999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722" name="Shape 722"/>
          <p:cNvSpPr/>
          <p:nvPr/>
        </p:nvSpPr>
        <p:spPr>
          <a:xfrm>
            <a:off x="4608003" y="6474821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pic>
        <p:nvPicPr>
          <p:cNvPr id="723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  <p:sp>
        <p:nvSpPr>
          <p:cNvPr id="724" name="Shape 724"/>
          <p:cNvSpPr/>
          <p:nvPr>
            <p:ph type="title"/>
          </p:nvPr>
        </p:nvSpPr>
        <p:spPr>
          <a:xfrm>
            <a:off x="457200" y="274638"/>
            <a:ext cx="8229600" cy="120498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725" name="Shape 725"/>
          <p:cNvSpPr/>
          <p:nvPr>
            <p:ph type="body" idx="1"/>
          </p:nvPr>
        </p:nvSpPr>
        <p:spPr>
          <a:xfrm>
            <a:off x="457200" y="1479617"/>
            <a:ext cx="4040188" cy="69525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FontTx/>
              <a:buNone/>
              <a:defRPr b="1" sz="2400"/>
            </a:lvl1pPr>
          </a:lstStyle>
          <a:p>
            <a:pPr lvl="0">
              <a:defRPr b="0" sz="1800"/>
            </a:pPr>
            <a:r>
              <a:rPr b="1" sz="2400"/>
              <a:t>Click to edit Master text styles</a:t>
            </a:r>
          </a:p>
        </p:txBody>
      </p:sp>
    </p:spTree>
  </p:cSld>
  <p:clrMapOvr>
    <a:masterClrMapping/>
  </p:clrMapOvr>
  <p:transition spd="med" advClick="1"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" name="Shape 72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728" name="Shape 728"/>
          <p:cNvSpPr/>
          <p:nvPr/>
        </p:nvSpPr>
        <p:spPr>
          <a:xfrm>
            <a:off x="-152400" y="2667000"/>
            <a:ext cx="9525000" cy="1600200"/>
          </a:xfrm>
          <a:prstGeom prst="rect">
            <a:avLst/>
          </a:prstGeom>
          <a:solidFill>
            <a:srgbClr val="FF7600"/>
          </a:solidFill>
          <a:ln w="12700">
            <a:miter lim="400000"/>
          </a:ln>
          <a:effectLst>
            <a:outerShdw sx="100000" sy="100000" kx="0" ky="0" algn="b" rotWithShape="0" blurRad="12700" dist="61087" dir="5400000">
              <a:srgbClr val="808080">
                <a:alpha val="45999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729" name="Shape 729"/>
          <p:cNvSpPr/>
          <p:nvPr/>
        </p:nvSpPr>
        <p:spPr>
          <a:xfrm>
            <a:off x="4608003" y="6474821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pic>
        <p:nvPicPr>
          <p:cNvPr id="730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  <p:sp>
        <p:nvSpPr>
          <p:cNvPr id="731" name="Shape 73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</p:spTree>
  </p:cSld>
  <p:clrMapOvr>
    <a:masterClrMapping/>
  </p:clrMapOvr>
  <p:transition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40" name="Shape 40"/>
          <p:cNvSpPr/>
          <p:nvPr>
            <p:ph type="body" idx="1"/>
          </p:nvPr>
        </p:nvSpPr>
        <p:spPr>
          <a:xfrm>
            <a:off x="457200" y="1600200"/>
            <a:ext cx="4038600" cy="525780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Click to edit Master text styles</a:t>
            </a:r>
            <a:endParaRPr sz="3200"/>
          </a:p>
          <a:p>
            <a:pPr lvl="1">
              <a:defRPr sz="1800"/>
            </a:pPr>
            <a:r>
              <a:rPr sz="3200"/>
              <a:t>Second level</a:t>
            </a:r>
            <a:endParaRPr sz="3200"/>
          </a:p>
          <a:p>
            <a:pPr lvl="2">
              <a:defRPr sz="1800"/>
            </a:pPr>
            <a:r>
              <a:rPr sz="3200"/>
              <a:t>Third level</a:t>
            </a:r>
            <a:endParaRPr sz="3200"/>
          </a:p>
          <a:p>
            <a:pPr lvl="3">
              <a:defRPr sz="1800"/>
            </a:pPr>
            <a:r>
              <a:rPr sz="3200"/>
              <a:t>Fourth level</a:t>
            </a:r>
            <a:endParaRPr sz="3200"/>
          </a:p>
          <a:p>
            <a:pPr lvl="4">
              <a:defRPr sz="1800"/>
            </a:pPr>
            <a:r>
              <a:rPr sz="3200"/>
              <a:t>Fifth level</a:t>
            </a:r>
          </a:p>
        </p:txBody>
      </p:sp>
    </p:spTree>
  </p:cSld>
  <p:clrMapOvr>
    <a:masterClrMapping/>
  </p:clrMapOvr>
  <p:transition spd="med" advClick="1"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3" name="Shape 73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734" name="Shape 734"/>
          <p:cNvSpPr/>
          <p:nvPr/>
        </p:nvSpPr>
        <p:spPr>
          <a:xfrm>
            <a:off x="-152400" y="2667000"/>
            <a:ext cx="9525000" cy="1600200"/>
          </a:xfrm>
          <a:prstGeom prst="rect">
            <a:avLst/>
          </a:prstGeom>
          <a:solidFill>
            <a:srgbClr val="FF7600"/>
          </a:solidFill>
          <a:ln w="12700">
            <a:miter lim="400000"/>
          </a:ln>
          <a:effectLst>
            <a:outerShdw sx="100000" sy="100000" kx="0" ky="0" algn="b" rotWithShape="0" blurRad="12700" dist="61087" dir="5400000">
              <a:srgbClr val="808080">
                <a:alpha val="45999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735" name="Shape 735"/>
          <p:cNvSpPr/>
          <p:nvPr/>
        </p:nvSpPr>
        <p:spPr>
          <a:xfrm>
            <a:off x="4608003" y="6474821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pic>
        <p:nvPicPr>
          <p:cNvPr id="736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8" name="Shape 73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739" name="Shape 739"/>
          <p:cNvSpPr/>
          <p:nvPr/>
        </p:nvSpPr>
        <p:spPr>
          <a:xfrm>
            <a:off x="-152400" y="2667000"/>
            <a:ext cx="9525000" cy="1600200"/>
          </a:xfrm>
          <a:prstGeom prst="rect">
            <a:avLst/>
          </a:prstGeom>
          <a:solidFill>
            <a:srgbClr val="FF7600"/>
          </a:solidFill>
          <a:ln w="12700">
            <a:miter lim="400000"/>
          </a:ln>
          <a:effectLst>
            <a:outerShdw sx="100000" sy="100000" kx="0" ky="0" algn="b" rotWithShape="0" blurRad="12700" dist="61087" dir="5400000">
              <a:srgbClr val="808080">
                <a:alpha val="45999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740" name="Shape 740"/>
          <p:cNvSpPr/>
          <p:nvPr/>
        </p:nvSpPr>
        <p:spPr>
          <a:xfrm>
            <a:off x="4608003" y="6474821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pic>
        <p:nvPicPr>
          <p:cNvPr id="741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  <p:sp>
        <p:nvSpPr>
          <p:cNvPr id="742" name="Shape 742"/>
          <p:cNvSpPr/>
          <p:nvPr>
            <p:ph type="title"/>
          </p:nvPr>
        </p:nvSpPr>
        <p:spPr>
          <a:xfrm>
            <a:off x="457200" y="0"/>
            <a:ext cx="3008314" cy="1435100"/>
          </a:xfrm>
          <a:prstGeom prst="rect">
            <a:avLst/>
          </a:prstGeom>
        </p:spPr>
        <p:txBody>
          <a:bodyPr anchor="b"/>
          <a:lstStyle>
            <a:lvl1pPr algn="l">
              <a:defRPr b="1" sz="2000"/>
            </a:lvl1pPr>
          </a:lstStyle>
          <a:p>
            <a:pPr lvl="0">
              <a:defRPr b="0" sz="1800"/>
            </a:pPr>
            <a:r>
              <a:rPr b="1" sz="2000"/>
              <a:t>Click to edit Master title style</a:t>
            </a:r>
          </a:p>
        </p:txBody>
      </p:sp>
      <p:sp>
        <p:nvSpPr>
          <p:cNvPr id="743" name="Shape 743"/>
          <p:cNvSpPr/>
          <p:nvPr>
            <p:ph type="body" idx="1"/>
          </p:nvPr>
        </p:nvSpPr>
        <p:spPr>
          <a:xfrm>
            <a:off x="3575050" y="273050"/>
            <a:ext cx="5111750" cy="65849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Click to edit Master text styles</a:t>
            </a:r>
            <a:endParaRPr sz="3200"/>
          </a:p>
          <a:p>
            <a:pPr lvl="1">
              <a:defRPr sz="1800"/>
            </a:pPr>
            <a:r>
              <a:rPr sz="3200"/>
              <a:t>Second level</a:t>
            </a:r>
            <a:endParaRPr sz="3200"/>
          </a:p>
          <a:p>
            <a:pPr lvl="2">
              <a:defRPr sz="1800"/>
            </a:pPr>
            <a:r>
              <a:rPr sz="3200"/>
              <a:t>Third level</a:t>
            </a:r>
            <a:endParaRPr sz="3200"/>
          </a:p>
          <a:p>
            <a:pPr lvl="3">
              <a:defRPr sz="1800"/>
            </a:pPr>
            <a:r>
              <a:rPr sz="3200"/>
              <a:t>Fourth level</a:t>
            </a:r>
            <a:endParaRPr sz="3200"/>
          </a:p>
          <a:p>
            <a:pPr lvl="4">
              <a:defRPr sz="1800"/>
            </a:pPr>
            <a:r>
              <a:rPr sz="3200"/>
              <a:t>Fifth level</a:t>
            </a:r>
          </a:p>
        </p:txBody>
      </p:sp>
    </p:spTree>
  </p:cSld>
  <p:clrMapOvr>
    <a:masterClrMapping/>
  </p:clrMapOvr>
  <p:transition spd="med" advClick="1"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5" name="Shape 74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746" name="Shape 746"/>
          <p:cNvSpPr/>
          <p:nvPr/>
        </p:nvSpPr>
        <p:spPr>
          <a:xfrm>
            <a:off x="-152400" y="2667000"/>
            <a:ext cx="9525000" cy="1600200"/>
          </a:xfrm>
          <a:prstGeom prst="rect">
            <a:avLst/>
          </a:prstGeom>
          <a:solidFill>
            <a:srgbClr val="FF7600"/>
          </a:solidFill>
          <a:ln w="12700">
            <a:miter lim="400000"/>
          </a:ln>
          <a:effectLst>
            <a:outerShdw sx="100000" sy="100000" kx="0" ky="0" algn="b" rotWithShape="0" blurRad="12700" dist="61087" dir="5400000">
              <a:srgbClr val="808080">
                <a:alpha val="45999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747" name="Shape 747"/>
          <p:cNvSpPr/>
          <p:nvPr/>
        </p:nvSpPr>
        <p:spPr>
          <a:xfrm>
            <a:off x="4608003" y="6474821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pic>
        <p:nvPicPr>
          <p:cNvPr id="748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  <p:sp>
        <p:nvSpPr>
          <p:cNvPr id="749" name="Shape 749"/>
          <p:cNvSpPr/>
          <p:nvPr>
            <p:ph type="title"/>
          </p:nvPr>
        </p:nvSpPr>
        <p:spPr>
          <a:xfrm>
            <a:off x="1792288" y="4800600"/>
            <a:ext cx="5486401" cy="566738"/>
          </a:xfrm>
          <a:prstGeom prst="rect">
            <a:avLst/>
          </a:prstGeom>
        </p:spPr>
        <p:txBody>
          <a:bodyPr anchor="b"/>
          <a:lstStyle>
            <a:lvl1pPr algn="l">
              <a:defRPr b="1" sz="2000"/>
            </a:lvl1pPr>
          </a:lstStyle>
          <a:p>
            <a:pPr lvl="0">
              <a:defRPr b="0" sz="1800"/>
            </a:pPr>
            <a:r>
              <a:rPr b="1" sz="2000"/>
              <a:t>Click to edit Master title style</a:t>
            </a:r>
          </a:p>
        </p:txBody>
      </p:sp>
      <p:sp>
        <p:nvSpPr>
          <p:cNvPr id="750" name="Shape 750"/>
          <p:cNvSpPr/>
          <p:nvPr>
            <p:ph type="body" idx="1"/>
          </p:nvPr>
        </p:nvSpPr>
        <p:spPr>
          <a:xfrm>
            <a:off x="1792288" y="5367337"/>
            <a:ext cx="5486401" cy="804863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FontTx/>
              <a:buNone/>
              <a:defRPr sz="1400"/>
            </a:lvl1pPr>
          </a:lstStyle>
          <a:p>
            <a:pPr lvl="0">
              <a:defRPr sz="1800"/>
            </a:pPr>
            <a:r>
              <a:rPr sz="1400"/>
              <a:t>Click to edit Master text styles</a:t>
            </a:r>
          </a:p>
        </p:txBody>
      </p:sp>
    </p:spTree>
  </p:cSld>
  <p:clrMapOvr>
    <a:masterClrMapping/>
  </p:clrMapOvr>
  <p:transition spd="med" advClick="1"/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2" name="Shape 75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753" name="Shape 753"/>
          <p:cNvSpPr/>
          <p:nvPr/>
        </p:nvSpPr>
        <p:spPr>
          <a:xfrm>
            <a:off x="-152400" y="2667000"/>
            <a:ext cx="9525000" cy="1600200"/>
          </a:xfrm>
          <a:prstGeom prst="rect">
            <a:avLst/>
          </a:prstGeom>
          <a:solidFill>
            <a:srgbClr val="FF7600"/>
          </a:solidFill>
          <a:ln w="12700">
            <a:miter lim="400000"/>
          </a:ln>
          <a:effectLst>
            <a:outerShdw sx="100000" sy="100000" kx="0" ky="0" algn="b" rotWithShape="0" blurRad="12700" dist="61087" dir="5400000">
              <a:srgbClr val="808080">
                <a:alpha val="45999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754" name="Shape 754"/>
          <p:cNvSpPr/>
          <p:nvPr/>
        </p:nvSpPr>
        <p:spPr>
          <a:xfrm>
            <a:off x="4608003" y="6474821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pic>
        <p:nvPicPr>
          <p:cNvPr id="755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  <p:sp>
        <p:nvSpPr>
          <p:cNvPr id="756" name="Shape 75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757" name="Shape 75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Click to edit Master text styles</a:t>
            </a:r>
            <a:endParaRPr sz="3200"/>
          </a:p>
          <a:p>
            <a:pPr lvl="1">
              <a:defRPr sz="1800"/>
            </a:pPr>
            <a:r>
              <a:rPr sz="3200"/>
              <a:t>Second level</a:t>
            </a:r>
            <a:endParaRPr sz="3200"/>
          </a:p>
          <a:p>
            <a:pPr lvl="2">
              <a:defRPr sz="1800"/>
            </a:pPr>
            <a:r>
              <a:rPr sz="3200"/>
              <a:t>Third level</a:t>
            </a:r>
            <a:endParaRPr sz="3200"/>
          </a:p>
          <a:p>
            <a:pPr lvl="3">
              <a:defRPr sz="1800"/>
            </a:pPr>
            <a:r>
              <a:rPr sz="3200"/>
              <a:t>Fourth level</a:t>
            </a:r>
            <a:endParaRPr sz="3200"/>
          </a:p>
          <a:p>
            <a:pPr lvl="4">
              <a:defRPr sz="1800"/>
            </a:pPr>
            <a:r>
              <a:rPr sz="3200"/>
              <a:t>Fifth level</a:t>
            </a:r>
          </a:p>
        </p:txBody>
      </p:sp>
    </p:spTree>
  </p:cSld>
  <p:clrMapOvr>
    <a:masterClrMapping/>
  </p:clrMapOvr>
  <p:transition spd="med" advClick="1"/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9" name="Shape 75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760" name="Shape 760"/>
          <p:cNvSpPr/>
          <p:nvPr/>
        </p:nvSpPr>
        <p:spPr>
          <a:xfrm>
            <a:off x="-152400" y="2667000"/>
            <a:ext cx="9525000" cy="1600200"/>
          </a:xfrm>
          <a:prstGeom prst="rect">
            <a:avLst/>
          </a:prstGeom>
          <a:solidFill>
            <a:srgbClr val="FF7600"/>
          </a:solidFill>
          <a:ln w="12700">
            <a:miter lim="400000"/>
          </a:ln>
          <a:effectLst>
            <a:outerShdw sx="100000" sy="100000" kx="0" ky="0" algn="b" rotWithShape="0" blurRad="12700" dist="61087" dir="5400000">
              <a:srgbClr val="808080">
                <a:alpha val="45999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761" name="Shape 761"/>
          <p:cNvSpPr/>
          <p:nvPr/>
        </p:nvSpPr>
        <p:spPr>
          <a:xfrm>
            <a:off x="4608003" y="6474821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pic>
        <p:nvPicPr>
          <p:cNvPr id="762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  <p:sp>
        <p:nvSpPr>
          <p:cNvPr id="763" name="Shape 763"/>
          <p:cNvSpPr/>
          <p:nvPr>
            <p:ph type="title"/>
          </p:nvPr>
        </p:nvSpPr>
        <p:spPr>
          <a:xfrm>
            <a:off x="6629400" y="274638"/>
            <a:ext cx="2057400" cy="6583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764" name="Shape 764"/>
          <p:cNvSpPr/>
          <p:nvPr>
            <p:ph type="body" idx="1"/>
          </p:nvPr>
        </p:nvSpPr>
        <p:spPr>
          <a:xfrm>
            <a:off x="457200" y="274638"/>
            <a:ext cx="6019800" cy="6583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Click to edit Master text styles</a:t>
            </a:r>
            <a:endParaRPr sz="3200"/>
          </a:p>
          <a:p>
            <a:pPr lvl="1">
              <a:defRPr sz="1800"/>
            </a:pPr>
            <a:r>
              <a:rPr sz="3200"/>
              <a:t>Second level</a:t>
            </a:r>
            <a:endParaRPr sz="3200"/>
          </a:p>
          <a:p>
            <a:pPr lvl="2">
              <a:defRPr sz="1800"/>
            </a:pPr>
            <a:r>
              <a:rPr sz="3200"/>
              <a:t>Third level</a:t>
            </a:r>
            <a:endParaRPr sz="3200"/>
          </a:p>
          <a:p>
            <a:pPr lvl="3">
              <a:defRPr sz="1800"/>
            </a:pPr>
            <a:r>
              <a:rPr sz="3200"/>
              <a:t>Fourth level</a:t>
            </a:r>
            <a:endParaRPr sz="3200"/>
          </a:p>
          <a:p>
            <a:pPr lvl="4">
              <a:defRPr sz="1800"/>
            </a:pPr>
            <a:r>
              <a:rPr sz="3200"/>
              <a:t>Fifth level</a:t>
            </a:r>
          </a:p>
        </p:txBody>
      </p:sp>
    </p:spTree>
  </p:cSld>
  <p:clrMapOvr>
    <a:masterClrMapping/>
  </p:clrMapOvr>
  <p:transition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43" name="Shape 43"/>
          <p:cNvSpPr/>
          <p:nvPr>
            <p:ph type="body" idx="1"/>
          </p:nvPr>
        </p:nvSpPr>
        <p:spPr>
          <a:xfrm>
            <a:off x="457200" y="1600200"/>
            <a:ext cx="4038600" cy="525780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Click to edit Master text styles</a:t>
            </a:r>
            <a:endParaRPr sz="3200"/>
          </a:p>
          <a:p>
            <a:pPr lvl="1">
              <a:defRPr sz="1800"/>
            </a:pPr>
            <a:r>
              <a:rPr sz="3200"/>
              <a:t>Second level</a:t>
            </a:r>
            <a:endParaRPr sz="3200"/>
          </a:p>
          <a:p>
            <a:pPr lvl="2">
              <a:defRPr sz="1800"/>
            </a:pPr>
            <a:r>
              <a:rPr sz="3200"/>
              <a:t>Third level</a:t>
            </a:r>
            <a:endParaRPr sz="3200"/>
          </a:p>
          <a:p>
            <a:pPr lvl="3">
              <a:defRPr sz="1800"/>
            </a:pPr>
            <a:r>
              <a:rPr sz="3200"/>
              <a:t>Fourth level</a:t>
            </a:r>
            <a:endParaRPr sz="3200"/>
          </a:p>
          <a:p>
            <a:pPr lvl="4">
              <a:defRPr sz="1800"/>
            </a:pPr>
            <a:r>
              <a:rPr sz="3200"/>
              <a:t>Fifth level</a:t>
            </a:r>
          </a:p>
        </p:txBody>
      </p:sp>
    </p:spTree>
  </p:cSld>
  <p:clrMapOvr>
    <a:masterClrMapping/>
  </p:clrMapOvr>
  <p:transition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46" name="Shape 46"/>
          <p:cNvSpPr/>
          <p:nvPr>
            <p:ph type="body" idx="1"/>
          </p:nvPr>
        </p:nvSpPr>
        <p:spPr>
          <a:xfrm>
            <a:off x="457200" y="1600200"/>
            <a:ext cx="4038600" cy="525780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Click to edit Master text styles</a:t>
            </a:r>
            <a:endParaRPr sz="3200"/>
          </a:p>
          <a:p>
            <a:pPr lvl="1">
              <a:defRPr sz="1800"/>
            </a:pPr>
            <a:r>
              <a:rPr sz="3200"/>
              <a:t>Second level</a:t>
            </a:r>
            <a:endParaRPr sz="3200"/>
          </a:p>
          <a:p>
            <a:pPr lvl="2">
              <a:defRPr sz="1800"/>
            </a:pPr>
            <a:r>
              <a:rPr sz="3200"/>
              <a:t>Third level</a:t>
            </a:r>
            <a:endParaRPr sz="3200"/>
          </a:p>
          <a:p>
            <a:pPr lvl="3">
              <a:defRPr sz="1800"/>
            </a:pPr>
            <a:r>
              <a:rPr sz="3200"/>
              <a:t>Fourth level</a:t>
            </a:r>
            <a:endParaRPr sz="3200"/>
          </a:p>
          <a:p>
            <a:pPr lvl="4">
              <a:defRPr sz="1800"/>
            </a:pPr>
            <a:r>
              <a:rPr sz="3200"/>
              <a:t>Fifth level</a:t>
            </a:r>
          </a:p>
        </p:txBody>
      </p:sp>
    </p:spTree>
  </p:cSld>
  <p:clrMapOvr>
    <a:masterClrMapping/>
  </p:clrMapOvr>
  <p:transition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49" name="Shape 49"/>
          <p:cNvSpPr/>
          <p:nvPr/>
        </p:nvSpPr>
        <p:spPr>
          <a:xfrm>
            <a:off x="-76200" y="457200"/>
            <a:ext cx="9296400" cy="533400"/>
          </a:xfrm>
          <a:prstGeom prst="rect">
            <a:avLst/>
          </a:prstGeom>
          <a:solidFill>
            <a:srgbClr val="005DAA"/>
          </a:solidFill>
          <a:ln w="12700">
            <a:miter lim="400000"/>
          </a:ln>
          <a:effectLst>
            <a:outerShdw sx="100000" sy="100000" kx="0" ky="0" algn="b" rotWithShape="0" blurRad="12700" dist="61087" dir="5400000">
              <a:srgbClr val="808080">
                <a:alpha val="25000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50" name="Shape 50"/>
          <p:cNvSpPr/>
          <p:nvPr/>
        </p:nvSpPr>
        <p:spPr>
          <a:xfrm>
            <a:off x="4608003" y="6474821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pic>
        <p:nvPicPr>
          <p:cNvPr id="51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  <p:sp>
        <p:nvSpPr>
          <p:cNvPr id="52" name="Shape 52"/>
          <p:cNvSpPr/>
          <p:nvPr>
            <p:ph type="title"/>
          </p:nvPr>
        </p:nvSpPr>
        <p:spPr>
          <a:xfrm>
            <a:off x="685800" y="2130425"/>
            <a:ext cx="7772400" cy="175577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53" name="Shape 53"/>
          <p:cNvSpPr/>
          <p:nvPr>
            <p:ph type="body" idx="1"/>
          </p:nvPr>
        </p:nvSpPr>
        <p:spPr>
          <a:xfrm>
            <a:off x="1371600" y="3886200"/>
            <a:ext cx="6400800" cy="297180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</a:lvl1pPr>
          </a:lstStyle>
          <a:p>
            <a:pPr lvl="0">
              <a:defRPr sz="1800"/>
            </a:pPr>
            <a:r>
              <a:rPr sz="3200"/>
              <a:t>Click to edit Master subtitle style</a:t>
            </a:r>
          </a:p>
        </p:txBody>
      </p:sp>
    </p:spTree>
  </p:cSld>
  <p:clrMapOvr>
    <a:masterClrMapping/>
  </p:clrMapOvr>
  <p:transition spd="med" advClick="1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56" name="Shape 56"/>
          <p:cNvSpPr/>
          <p:nvPr/>
        </p:nvSpPr>
        <p:spPr>
          <a:xfrm>
            <a:off x="-76200" y="457200"/>
            <a:ext cx="9296400" cy="533400"/>
          </a:xfrm>
          <a:prstGeom prst="rect">
            <a:avLst/>
          </a:prstGeom>
          <a:solidFill>
            <a:srgbClr val="005DAA"/>
          </a:solidFill>
          <a:ln w="12700">
            <a:miter lim="400000"/>
          </a:ln>
          <a:effectLst>
            <a:outerShdw sx="100000" sy="100000" kx="0" ky="0" algn="b" rotWithShape="0" blurRad="12700" dist="61087" dir="5400000">
              <a:srgbClr val="808080">
                <a:alpha val="25000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57" name="Shape 57"/>
          <p:cNvSpPr/>
          <p:nvPr/>
        </p:nvSpPr>
        <p:spPr>
          <a:xfrm>
            <a:off x="4608003" y="6474821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pic>
        <p:nvPicPr>
          <p:cNvPr id="58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  <p:sp>
        <p:nvSpPr>
          <p:cNvPr id="59" name="Shape 5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60" name="Shape 6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Click to edit Master text styles</a:t>
            </a:r>
            <a:endParaRPr sz="3200"/>
          </a:p>
          <a:p>
            <a:pPr lvl="1">
              <a:defRPr sz="1800"/>
            </a:pPr>
            <a:r>
              <a:rPr sz="3200"/>
              <a:t>Second level</a:t>
            </a:r>
            <a:endParaRPr sz="3200"/>
          </a:p>
          <a:p>
            <a:pPr lvl="2">
              <a:defRPr sz="1800"/>
            </a:pPr>
            <a:r>
              <a:rPr sz="3200"/>
              <a:t>Third level</a:t>
            </a:r>
            <a:endParaRPr sz="3200"/>
          </a:p>
          <a:p>
            <a:pPr lvl="3">
              <a:defRPr sz="1800"/>
            </a:pPr>
            <a:r>
              <a:rPr sz="3200"/>
              <a:t>Fourth level</a:t>
            </a:r>
            <a:endParaRPr sz="3200"/>
          </a:p>
          <a:p>
            <a:pPr lvl="4">
              <a:defRPr sz="1800"/>
            </a:pPr>
            <a:r>
              <a:rPr sz="3200"/>
              <a:t>Fifth level</a:t>
            </a:r>
          </a:p>
        </p:txBody>
      </p:sp>
    </p:spTree>
  </p:cSld>
  <p:clrMapOvr>
    <a:masterClrMapping/>
  </p:clrMapOvr>
  <p:transition spd="med" advClick="1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63" name="Shape 63"/>
          <p:cNvSpPr/>
          <p:nvPr/>
        </p:nvSpPr>
        <p:spPr>
          <a:xfrm>
            <a:off x="-76200" y="457200"/>
            <a:ext cx="9296400" cy="533400"/>
          </a:xfrm>
          <a:prstGeom prst="rect">
            <a:avLst/>
          </a:prstGeom>
          <a:solidFill>
            <a:srgbClr val="005DAA"/>
          </a:solidFill>
          <a:ln w="12700">
            <a:miter lim="400000"/>
          </a:ln>
          <a:effectLst>
            <a:outerShdw sx="100000" sy="100000" kx="0" ky="0" algn="b" rotWithShape="0" blurRad="12700" dist="61087" dir="5400000">
              <a:srgbClr val="808080">
                <a:alpha val="25000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64" name="Shape 64"/>
          <p:cNvSpPr/>
          <p:nvPr/>
        </p:nvSpPr>
        <p:spPr>
          <a:xfrm>
            <a:off x="4608003" y="6474821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pic>
        <p:nvPicPr>
          <p:cNvPr id="65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  <p:sp>
        <p:nvSpPr>
          <p:cNvPr id="66" name="Shape 66"/>
          <p:cNvSpPr/>
          <p:nvPr>
            <p:ph type="title"/>
          </p:nvPr>
        </p:nvSpPr>
        <p:spPr>
          <a:xfrm>
            <a:off x="722312" y="4406900"/>
            <a:ext cx="7772401" cy="1362075"/>
          </a:xfrm>
          <a:prstGeom prst="rect">
            <a:avLst/>
          </a:prstGeom>
        </p:spPr>
        <p:txBody>
          <a:bodyPr/>
          <a:lstStyle>
            <a:lvl1pPr algn="l">
              <a:defRPr b="1" cap="all" sz="4000"/>
            </a:lvl1pPr>
          </a:lstStyle>
          <a:p>
            <a:pPr lvl="0">
              <a:defRPr b="0" cap="none" sz="1800"/>
            </a:pPr>
            <a:r>
              <a:rPr b="1" cap="all" sz="4000"/>
              <a:t>Click to edit Master title style</a:t>
            </a:r>
          </a:p>
        </p:txBody>
      </p:sp>
      <p:sp>
        <p:nvSpPr>
          <p:cNvPr id="67" name="Shape 67"/>
          <p:cNvSpPr/>
          <p:nvPr>
            <p:ph type="body" idx="1"/>
          </p:nvPr>
        </p:nvSpPr>
        <p:spPr>
          <a:xfrm>
            <a:off x="722312" y="2906713"/>
            <a:ext cx="7772401" cy="150018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400"/>
              </a:spcBef>
              <a:buSzTx/>
              <a:buFontTx/>
              <a:buNone/>
              <a:defRPr sz="2000"/>
            </a:lvl1pPr>
          </a:lstStyle>
          <a:p>
            <a:pPr lvl="0">
              <a:defRPr sz="1800"/>
            </a:pPr>
            <a:r>
              <a:rPr sz="2000"/>
              <a:t>Click to edit Master text styles</a:t>
            </a:r>
          </a:p>
        </p:txBody>
      </p:sp>
    </p:spTree>
  </p:cSld>
  <p:clrMapOvr>
    <a:masterClrMapping/>
  </p:clrMapOvr>
  <p:transition spd="med" advClick="1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70" name="Shape 70"/>
          <p:cNvSpPr/>
          <p:nvPr/>
        </p:nvSpPr>
        <p:spPr>
          <a:xfrm>
            <a:off x="-76200" y="457200"/>
            <a:ext cx="9296400" cy="533400"/>
          </a:xfrm>
          <a:prstGeom prst="rect">
            <a:avLst/>
          </a:prstGeom>
          <a:solidFill>
            <a:srgbClr val="005DAA"/>
          </a:solidFill>
          <a:ln w="12700">
            <a:miter lim="400000"/>
          </a:ln>
          <a:effectLst>
            <a:outerShdw sx="100000" sy="100000" kx="0" ky="0" algn="b" rotWithShape="0" blurRad="12700" dist="61087" dir="5400000">
              <a:srgbClr val="808080">
                <a:alpha val="25000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71" name="Shape 71"/>
          <p:cNvSpPr/>
          <p:nvPr/>
        </p:nvSpPr>
        <p:spPr>
          <a:xfrm>
            <a:off x="4608003" y="6474821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pic>
        <p:nvPicPr>
          <p:cNvPr id="72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  <p:sp>
        <p:nvSpPr>
          <p:cNvPr id="73" name="Shape 7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74" name="Shape 74"/>
          <p:cNvSpPr/>
          <p:nvPr>
            <p:ph type="body" idx="1"/>
          </p:nvPr>
        </p:nvSpPr>
        <p:spPr>
          <a:xfrm>
            <a:off x="457200" y="1600200"/>
            <a:ext cx="4038600" cy="5257800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defRPr sz="2800"/>
            </a:lvl1pPr>
            <a:lvl2pPr marL="790575" indent="-333375">
              <a:spcBef>
                <a:spcPts val="600"/>
              </a:spcBef>
              <a:defRPr sz="2800"/>
            </a:lvl2pPr>
            <a:lvl3pPr marL="1234439" indent="-320039">
              <a:spcBef>
                <a:spcPts val="600"/>
              </a:spcBef>
              <a:defRPr sz="2800"/>
            </a:lvl3pPr>
            <a:lvl4pPr marL="1727200" indent="-355600">
              <a:spcBef>
                <a:spcPts val="600"/>
              </a:spcBef>
              <a:defRPr sz="2800"/>
            </a:lvl4pPr>
            <a:lvl5pPr marL="2184400" indent="-355600">
              <a:spcBef>
                <a:spcPts val="600"/>
              </a:spcBef>
              <a:defRPr sz="2800"/>
            </a:lvl5pPr>
          </a:lstStyle>
          <a:p>
            <a:pPr lvl="0">
              <a:defRPr sz="1800"/>
            </a:pPr>
            <a:r>
              <a:rPr sz="2800"/>
              <a:t>Click to edit Master text styles</a:t>
            </a:r>
            <a:endParaRPr sz="2800"/>
          </a:p>
          <a:p>
            <a:pPr lvl="1">
              <a:defRPr sz="1800"/>
            </a:pPr>
            <a:r>
              <a:rPr sz="2800"/>
              <a:t>Second level</a:t>
            </a:r>
            <a:endParaRPr sz="2800"/>
          </a:p>
          <a:p>
            <a:pPr lvl="2">
              <a:defRPr sz="1800"/>
            </a:pPr>
            <a:r>
              <a:rPr sz="2800"/>
              <a:t>Third level</a:t>
            </a:r>
            <a:endParaRPr sz="2800"/>
          </a:p>
          <a:p>
            <a:pPr lvl="3">
              <a:defRPr sz="1800"/>
            </a:pPr>
            <a:r>
              <a:rPr sz="2800"/>
              <a:t>Fourth level</a:t>
            </a:r>
            <a:endParaRPr sz="2800"/>
          </a:p>
          <a:p>
            <a:pPr lvl="4">
              <a:defRPr sz="1800"/>
            </a:pPr>
            <a:r>
              <a:rPr sz="2800"/>
              <a:t>Fifth level</a:t>
            </a:r>
          </a:p>
        </p:txBody>
      </p:sp>
    </p:spTree>
  </p:cSld>
  <p:clrMapOvr>
    <a:masterClrMapping/>
  </p:clrMapOvr>
  <p:transition spd="med" advClick="1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77" name="Shape 77"/>
          <p:cNvSpPr/>
          <p:nvPr/>
        </p:nvSpPr>
        <p:spPr>
          <a:xfrm>
            <a:off x="-76200" y="457200"/>
            <a:ext cx="9296400" cy="533400"/>
          </a:xfrm>
          <a:prstGeom prst="rect">
            <a:avLst/>
          </a:prstGeom>
          <a:solidFill>
            <a:srgbClr val="005DAA"/>
          </a:solidFill>
          <a:ln w="12700">
            <a:miter lim="400000"/>
          </a:ln>
          <a:effectLst>
            <a:outerShdw sx="100000" sy="100000" kx="0" ky="0" algn="b" rotWithShape="0" blurRad="12700" dist="61087" dir="5400000">
              <a:srgbClr val="808080">
                <a:alpha val="25000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78" name="Shape 78"/>
          <p:cNvSpPr/>
          <p:nvPr/>
        </p:nvSpPr>
        <p:spPr>
          <a:xfrm>
            <a:off x="4608003" y="6474821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pic>
        <p:nvPicPr>
          <p:cNvPr id="79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  <p:sp>
        <p:nvSpPr>
          <p:cNvPr id="80" name="Shape 80"/>
          <p:cNvSpPr/>
          <p:nvPr>
            <p:ph type="title"/>
          </p:nvPr>
        </p:nvSpPr>
        <p:spPr>
          <a:xfrm>
            <a:off x="457200" y="274638"/>
            <a:ext cx="8229600" cy="120498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81" name="Shape 81"/>
          <p:cNvSpPr/>
          <p:nvPr>
            <p:ph type="body" idx="1"/>
          </p:nvPr>
        </p:nvSpPr>
        <p:spPr>
          <a:xfrm>
            <a:off x="457200" y="1479617"/>
            <a:ext cx="4040188" cy="69525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FontTx/>
              <a:buNone/>
              <a:defRPr b="1" sz="2400"/>
            </a:lvl1pPr>
          </a:lstStyle>
          <a:p>
            <a:pPr lvl="0">
              <a:defRPr b="0" sz="1800"/>
            </a:pPr>
            <a:r>
              <a:rPr b="1" sz="2400"/>
              <a:t>Click to edit Master text styles</a:t>
            </a:r>
          </a:p>
        </p:txBody>
      </p:sp>
    </p:spTree>
  </p:cSld>
  <p:clrMapOvr>
    <a:masterClrMapping/>
  </p:clrMapOvr>
  <p:transition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13" name="Shape 13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Click to edit Master text styles</a:t>
            </a:r>
            <a:endParaRPr sz="3200"/>
          </a:p>
          <a:p>
            <a:pPr lvl="1">
              <a:defRPr sz="1800"/>
            </a:pPr>
            <a:r>
              <a:rPr sz="3200"/>
              <a:t>Second level</a:t>
            </a:r>
            <a:endParaRPr sz="3200"/>
          </a:p>
          <a:p>
            <a:pPr lvl="2">
              <a:defRPr sz="1800"/>
            </a:pPr>
            <a:r>
              <a:rPr sz="3200"/>
              <a:t>Third level</a:t>
            </a:r>
            <a:endParaRPr sz="3200"/>
          </a:p>
          <a:p>
            <a:pPr lvl="3">
              <a:defRPr sz="1800"/>
            </a:pPr>
            <a:r>
              <a:rPr sz="3200"/>
              <a:t>Fourth level</a:t>
            </a:r>
            <a:endParaRPr sz="3200"/>
          </a:p>
          <a:p>
            <a:pPr lvl="4">
              <a:defRPr sz="1800"/>
            </a:pPr>
            <a:r>
              <a:rPr sz="3200"/>
              <a:t>Fifth level</a:t>
            </a:r>
          </a:p>
        </p:txBody>
      </p:sp>
    </p:spTree>
  </p:cSld>
  <p:clrMapOvr>
    <a:masterClrMapping/>
  </p:clrMapOvr>
  <p:transition spd="med" advClick="1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84" name="Shape 84"/>
          <p:cNvSpPr/>
          <p:nvPr/>
        </p:nvSpPr>
        <p:spPr>
          <a:xfrm>
            <a:off x="-76200" y="457200"/>
            <a:ext cx="9296400" cy="533400"/>
          </a:xfrm>
          <a:prstGeom prst="rect">
            <a:avLst/>
          </a:prstGeom>
          <a:solidFill>
            <a:srgbClr val="005DAA"/>
          </a:solidFill>
          <a:ln w="12700">
            <a:miter lim="400000"/>
          </a:ln>
          <a:effectLst>
            <a:outerShdw sx="100000" sy="100000" kx="0" ky="0" algn="b" rotWithShape="0" blurRad="12700" dist="61087" dir="5400000">
              <a:srgbClr val="808080">
                <a:alpha val="25000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85" name="Shape 85"/>
          <p:cNvSpPr/>
          <p:nvPr/>
        </p:nvSpPr>
        <p:spPr>
          <a:xfrm>
            <a:off x="4608003" y="6474821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pic>
        <p:nvPicPr>
          <p:cNvPr id="86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  <p:sp>
        <p:nvSpPr>
          <p:cNvPr id="87" name="Shape 8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</p:spTree>
  </p:cSld>
  <p:clrMapOvr>
    <a:masterClrMapping/>
  </p:clrMapOvr>
  <p:transition spd="med" advClick="1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90" name="Shape 90"/>
          <p:cNvSpPr/>
          <p:nvPr/>
        </p:nvSpPr>
        <p:spPr>
          <a:xfrm>
            <a:off x="-76200" y="457200"/>
            <a:ext cx="9296400" cy="533400"/>
          </a:xfrm>
          <a:prstGeom prst="rect">
            <a:avLst/>
          </a:prstGeom>
          <a:solidFill>
            <a:srgbClr val="005DAA"/>
          </a:solidFill>
          <a:ln w="12700">
            <a:miter lim="400000"/>
          </a:ln>
          <a:effectLst>
            <a:outerShdw sx="100000" sy="100000" kx="0" ky="0" algn="b" rotWithShape="0" blurRad="12700" dist="61087" dir="5400000">
              <a:srgbClr val="808080">
                <a:alpha val="25000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91" name="Shape 91"/>
          <p:cNvSpPr/>
          <p:nvPr/>
        </p:nvSpPr>
        <p:spPr>
          <a:xfrm>
            <a:off x="4608003" y="6474821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pic>
        <p:nvPicPr>
          <p:cNvPr id="92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95" name="Shape 95"/>
          <p:cNvSpPr/>
          <p:nvPr/>
        </p:nvSpPr>
        <p:spPr>
          <a:xfrm>
            <a:off x="-76200" y="457200"/>
            <a:ext cx="9296400" cy="533400"/>
          </a:xfrm>
          <a:prstGeom prst="rect">
            <a:avLst/>
          </a:prstGeom>
          <a:solidFill>
            <a:srgbClr val="005DAA"/>
          </a:solidFill>
          <a:ln w="12700">
            <a:miter lim="400000"/>
          </a:ln>
          <a:effectLst>
            <a:outerShdw sx="100000" sy="100000" kx="0" ky="0" algn="b" rotWithShape="0" blurRad="12700" dist="61087" dir="5400000">
              <a:srgbClr val="808080">
                <a:alpha val="25000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96" name="Shape 96"/>
          <p:cNvSpPr/>
          <p:nvPr/>
        </p:nvSpPr>
        <p:spPr>
          <a:xfrm>
            <a:off x="4608003" y="6474821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pic>
        <p:nvPicPr>
          <p:cNvPr id="97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  <p:sp>
        <p:nvSpPr>
          <p:cNvPr id="98" name="Shape 98"/>
          <p:cNvSpPr/>
          <p:nvPr>
            <p:ph type="title"/>
          </p:nvPr>
        </p:nvSpPr>
        <p:spPr>
          <a:xfrm>
            <a:off x="457200" y="0"/>
            <a:ext cx="3008314" cy="1435100"/>
          </a:xfrm>
          <a:prstGeom prst="rect">
            <a:avLst/>
          </a:prstGeom>
        </p:spPr>
        <p:txBody>
          <a:bodyPr anchor="b"/>
          <a:lstStyle>
            <a:lvl1pPr algn="l">
              <a:defRPr b="1" sz="2000"/>
            </a:lvl1pPr>
          </a:lstStyle>
          <a:p>
            <a:pPr lvl="0">
              <a:defRPr b="0" sz="1800"/>
            </a:pPr>
            <a:r>
              <a:rPr b="1" sz="2000"/>
              <a:t>Click to edit Master title style</a:t>
            </a:r>
          </a:p>
        </p:txBody>
      </p:sp>
      <p:sp>
        <p:nvSpPr>
          <p:cNvPr id="99" name="Shape 99"/>
          <p:cNvSpPr/>
          <p:nvPr>
            <p:ph type="body" idx="1"/>
          </p:nvPr>
        </p:nvSpPr>
        <p:spPr>
          <a:xfrm>
            <a:off x="3575050" y="273050"/>
            <a:ext cx="5111750" cy="65849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Click to edit Master text styles</a:t>
            </a:r>
            <a:endParaRPr sz="3200"/>
          </a:p>
          <a:p>
            <a:pPr lvl="1">
              <a:defRPr sz="1800"/>
            </a:pPr>
            <a:r>
              <a:rPr sz="3200"/>
              <a:t>Second level</a:t>
            </a:r>
            <a:endParaRPr sz="3200"/>
          </a:p>
          <a:p>
            <a:pPr lvl="2">
              <a:defRPr sz="1800"/>
            </a:pPr>
            <a:r>
              <a:rPr sz="3200"/>
              <a:t>Third level</a:t>
            </a:r>
            <a:endParaRPr sz="3200"/>
          </a:p>
          <a:p>
            <a:pPr lvl="3">
              <a:defRPr sz="1800"/>
            </a:pPr>
            <a:r>
              <a:rPr sz="3200"/>
              <a:t>Fourth level</a:t>
            </a:r>
            <a:endParaRPr sz="3200"/>
          </a:p>
          <a:p>
            <a:pPr lvl="4">
              <a:defRPr sz="1800"/>
            </a:pPr>
            <a:r>
              <a:rPr sz="3200"/>
              <a:t>Fifth level</a:t>
            </a:r>
          </a:p>
        </p:txBody>
      </p:sp>
    </p:spTree>
  </p:cSld>
  <p:clrMapOvr>
    <a:masterClrMapping/>
  </p:clrMapOvr>
  <p:transition spd="med" advClick="1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02" name="Shape 102"/>
          <p:cNvSpPr/>
          <p:nvPr/>
        </p:nvSpPr>
        <p:spPr>
          <a:xfrm>
            <a:off x="-76200" y="457200"/>
            <a:ext cx="9296400" cy="533400"/>
          </a:xfrm>
          <a:prstGeom prst="rect">
            <a:avLst/>
          </a:prstGeom>
          <a:solidFill>
            <a:srgbClr val="005DAA"/>
          </a:solidFill>
          <a:ln w="12700">
            <a:miter lim="400000"/>
          </a:ln>
          <a:effectLst>
            <a:outerShdw sx="100000" sy="100000" kx="0" ky="0" algn="b" rotWithShape="0" blurRad="12700" dist="61087" dir="5400000">
              <a:srgbClr val="808080">
                <a:alpha val="25000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03" name="Shape 103"/>
          <p:cNvSpPr/>
          <p:nvPr/>
        </p:nvSpPr>
        <p:spPr>
          <a:xfrm>
            <a:off x="4608003" y="6474821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pic>
        <p:nvPicPr>
          <p:cNvPr id="104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  <p:sp>
        <p:nvSpPr>
          <p:cNvPr id="105" name="Shape 105"/>
          <p:cNvSpPr/>
          <p:nvPr>
            <p:ph type="title"/>
          </p:nvPr>
        </p:nvSpPr>
        <p:spPr>
          <a:xfrm>
            <a:off x="1792288" y="4800600"/>
            <a:ext cx="5486401" cy="566738"/>
          </a:xfrm>
          <a:prstGeom prst="rect">
            <a:avLst/>
          </a:prstGeom>
        </p:spPr>
        <p:txBody>
          <a:bodyPr anchor="b"/>
          <a:lstStyle>
            <a:lvl1pPr algn="l">
              <a:defRPr b="1" sz="2000"/>
            </a:lvl1pPr>
          </a:lstStyle>
          <a:p>
            <a:pPr lvl="0">
              <a:defRPr b="0" sz="1800"/>
            </a:pPr>
            <a:r>
              <a:rPr b="1" sz="2000"/>
              <a:t>Click to edit Master title style</a:t>
            </a:r>
          </a:p>
        </p:txBody>
      </p:sp>
      <p:sp>
        <p:nvSpPr>
          <p:cNvPr id="106" name="Shape 106"/>
          <p:cNvSpPr/>
          <p:nvPr>
            <p:ph type="body" idx="1"/>
          </p:nvPr>
        </p:nvSpPr>
        <p:spPr>
          <a:xfrm>
            <a:off x="1792288" y="5367337"/>
            <a:ext cx="5486401" cy="804863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FontTx/>
              <a:buNone/>
              <a:defRPr sz="1400"/>
            </a:lvl1pPr>
          </a:lstStyle>
          <a:p>
            <a:pPr lvl="0">
              <a:defRPr sz="1800"/>
            </a:pPr>
            <a:r>
              <a:rPr sz="1400"/>
              <a:t>Click to edit Master text styles</a:t>
            </a:r>
          </a:p>
        </p:txBody>
      </p:sp>
    </p:spTree>
  </p:cSld>
  <p:clrMapOvr>
    <a:masterClrMapping/>
  </p:clrMapOvr>
  <p:transition spd="med" advClick="1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09" name="Shape 109"/>
          <p:cNvSpPr/>
          <p:nvPr/>
        </p:nvSpPr>
        <p:spPr>
          <a:xfrm>
            <a:off x="-76200" y="457200"/>
            <a:ext cx="9296400" cy="533400"/>
          </a:xfrm>
          <a:prstGeom prst="rect">
            <a:avLst/>
          </a:prstGeom>
          <a:solidFill>
            <a:srgbClr val="005DAA"/>
          </a:solidFill>
          <a:ln w="12700">
            <a:miter lim="400000"/>
          </a:ln>
          <a:effectLst>
            <a:outerShdw sx="100000" sy="100000" kx="0" ky="0" algn="b" rotWithShape="0" blurRad="12700" dist="61087" dir="5400000">
              <a:srgbClr val="808080">
                <a:alpha val="25000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10" name="Shape 110"/>
          <p:cNvSpPr/>
          <p:nvPr/>
        </p:nvSpPr>
        <p:spPr>
          <a:xfrm>
            <a:off x="4608003" y="6474821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pic>
        <p:nvPicPr>
          <p:cNvPr id="111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  <p:sp>
        <p:nvSpPr>
          <p:cNvPr id="112" name="Shape 112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113" name="Shape 113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Click to edit Master text styles</a:t>
            </a:r>
            <a:endParaRPr sz="3200"/>
          </a:p>
          <a:p>
            <a:pPr lvl="1">
              <a:defRPr sz="1800"/>
            </a:pPr>
            <a:r>
              <a:rPr sz="3200"/>
              <a:t>Second level</a:t>
            </a:r>
            <a:endParaRPr sz="3200"/>
          </a:p>
          <a:p>
            <a:pPr lvl="2">
              <a:defRPr sz="1800"/>
            </a:pPr>
            <a:r>
              <a:rPr sz="3200"/>
              <a:t>Third level</a:t>
            </a:r>
            <a:endParaRPr sz="3200"/>
          </a:p>
          <a:p>
            <a:pPr lvl="3">
              <a:defRPr sz="1800"/>
            </a:pPr>
            <a:r>
              <a:rPr sz="3200"/>
              <a:t>Fourth level</a:t>
            </a:r>
            <a:endParaRPr sz="3200"/>
          </a:p>
          <a:p>
            <a:pPr lvl="4">
              <a:defRPr sz="1800"/>
            </a:pPr>
            <a:r>
              <a:rPr sz="3200"/>
              <a:t>Fifth level</a:t>
            </a:r>
          </a:p>
        </p:txBody>
      </p:sp>
    </p:spTree>
  </p:cSld>
  <p:clrMapOvr>
    <a:masterClrMapping/>
  </p:clrMapOvr>
  <p:transition spd="med" advClick="1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Shape 11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16" name="Shape 116"/>
          <p:cNvSpPr/>
          <p:nvPr/>
        </p:nvSpPr>
        <p:spPr>
          <a:xfrm>
            <a:off x="-76200" y="457200"/>
            <a:ext cx="9296400" cy="533400"/>
          </a:xfrm>
          <a:prstGeom prst="rect">
            <a:avLst/>
          </a:prstGeom>
          <a:solidFill>
            <a:srgbClr val="005DAA"/>
          </a:solidFill>
          <a:ln w="12700">
            <a:miter lim="400000"/>
          </a:ln>
          <a:effectLst>
            <a:outerShdw sx="100000" sy="100000" kx="0" ky="0" algn="b" rotWithShape="0" blurRad="12700" dist="61087" dir="5400000">
              <a:srgbClr val="808080">
                <a:alpha val="25000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17" name="Shape 117"/>
          <p:cNvSpPr/>
          <p:nvPr/>
        </p:nvSpPr>
        <p:spPr>
          <a:xfrm>
            <a:off x="4608003" y="6474821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pic>
        <p:nvPicPr>
          <p:cNvPr id="118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  <p:sp>
        <p:nvSpPr>
          <p:cNvPr id="119" name="Shape 119"/>
          <p:cNvSpPr/>
          <p:nvPr>
            <p:ph type="title"/>
          </p:nvPr>
        </p:nvSpPr>
        <p:spPr>
          <a:xfrm>
            <a:off x="6629400" y="274638"/>
            <a:ext cx="2057400" cy="6583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120" name="Shape 120"/>
          <p:cNvSpPr/>
          <p:nvPr>
            <p:ph type="body" idx="1"/>
          </p:nvPr>
        </p:nvSpPr>
        <p:spPr>
          <a:xfrm>
            <a:off x="457200" y="274638"/>
            <a:ext cx="6019800" cy="6583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Click to edit Master text styles</a:t>
            </a:r>
            <a:endParaRPr sz="3200"/>
          </a:p>
          <a:p>
            <a:pPr lvl="1">
              <a:defRPr sz="1800"/>
            </a:pPr>
            <a:r>
              <a:rPr sz="3200"/>
              <a:t>Second level</a:t>
            </a:r>
            <a:endParaRPr sz="3200"/>
          </a:p>
          <a:p>
            <a:pPr lvl="2">
              <a:defRPr sz="1800"/>
            </a:pPr>
            <a:r>
              <a:rPr sz="3200"/>
              <a:t>Third level</a:t>
            </a:r>
            <a:endParaRPr sz="3200"/>
          </a:p>
          <a:p>
            <a:pPr lvl="3">
              <a:defRPr sz="1800"/>
            </a:pPr>
            <a:r>
              <a:rPr sz="3200"/>
              <a:t>Fourth level</a:t>
            </a:r>
            <a:endParaRPr sz="3200"/>
          </a:p>
          <a:p>
            <a:pPr lvl="4">
              <a:defRPr sz="1800"/>
            </a:pPr>
            <a:r>
              <a:rPr sz="3200"/>
              <a:t>Fifth level</a:t>
            </a:r>
          </a:p>
        </p:txBody>
      </p:sp>
    </p:spTree>
  </p:cSld>
  <p:clrMapOvr>
    <a:masterClrMapping/>
  </p:clrMapOvr>
  <p:transition spd="med" advClick="1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23" name="Shape 123"/>
          <p:cNvSpPr/>
          <p:nvPr/>
        </p:nvSpPr>
        <p:spPr>
          <a:xfrm>
            <a:off x="-76200" y="457200"/>
            <a:ext cx="9296400" cy="533400"/>
          </a:xfrm>
          <a:prstGeom prst="rect">
            <a:avLst/>
          </a:prstGeom>
          <a:solidFill>
            <a:srgbClr val="00246C"/>
          </a:solidFill>
          <a:ln w="12700">
            <a:miter lim="400000"/>
          </a:ln>
          <a:effectLst>
            <a:outerShdw sx="100000" sy="100000" kx="0" ky="0" algn="b" rotWithShape="0" blurRad="12700" dist="61087" dir="5400000">
              <a:srgbClr val="808080">
                <a:alpha val="25000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24" name="Shape 124"/>
          <p:cNvSpPr/>
          <p:nvPr/>
        </p:nvSpPr>
        <p:spPr>
          <a:xfrm>
            <a:off x="4608003" y="6474821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pic>
        <p:nvPicPr>
          <p:cNvPr id="125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  <p:sp>
        <p:nvSpPr>
          <p:cNvPr id="126" name="Shape 126"/>
          <p:cNvSpPr/>
          <p:nvPr>
            <p:ph type="title"/>
          </p:nvPr>
        </p:nvSpPr>
        <p:spPr>
          <a:xfrm>
            <a:off x="685800" y="2130425"/>
            <a:ext cx="7772400" cy="175577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127" name="Shape 127"/>
          <p:cNvSpPr/>
          <p:nvPr>
            <p:ph type="body" idx="1"/>
          </p:nvPr>
        </p:nvSpPr>
        <p:spPr>
          <a:xfrm>
            <a:off x="1371600" y="3886200"/>
            <a:ext cx="6400800" cy="297180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</a:lvl1pPr>
          </a:lstStyle>
          <a:p>
            <a:pPr lvl="0">
              <a:defRPr sz="1800"/>
            </a:pPr>
            <a:r>
              <a:rPr sz="3200"/>
              <a:t>Click to edit Master subtitle style</a:t>
            </a:r>
          </a:p>
        </p:txBody>
      </p:sp>
    </p:spTree>
  </p:cSld>
  <p:clrMapOvr>
    <a:masterClrMapping/>
  </p:clrMapOvr>
  <p:transition spd="med" advClick="1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2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30" name="Shape 130"/>
          <p:cNvSpPr/>
          <p:nvPr/>
        </p:nvSpPr>
        <p:spPr>
          <a:xfrm>
            <a:off x="-76200" y="457200"/>
            <a:ext cx="9296400" cy="533400"/>
          </a:xfrm>
          <a:prstGeom prst="rect">
            <a:avLst/>
          </a:prstGeom>
          <a:solidFill>
            <a:srgbClr val="00246C"/>
          </a:solidFill>
          <a:ln w="12700">
            <a:miter lim="400000"/>
          </a:ln>
          <a:effectLst>
            <a:outerShdw sx="100000" sy="100000" kx="0" ky="0" algn="b" rotWithShape="0" blurRad="12700" dist="61087" dir="5400000">
              <a:srgbClr val="808080">
                <a:alpha val="25000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31" name="Shape 131"/>
          <p:cNvSpPr/>
          <p:nvPr/>
        </p:nvSpPr>
        <p:spPr>
          <a:xfrm>
            <a:off x="4608003" y="6474821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pic>
        <p:nvPicPr>
          <p:cNvPr id="132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  <p:sp>
        <p:nvSpPr>
          <p:cNvPr id="133" name="Shape 13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134" name="Shape 13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Click to edit Master text styles</a:t>
            </a:r>
            <a:endParaRPr sz="3200"/>
          </a:p>
          <a:p>
            <a:pPr lvl="1">
              <a:defRPr sz="1800"/>
            </a:pPr>
            <a:r>
              <a:rPr sz="3200"/>
              <a:t>Second level</a:t>
            </a:r>
            <a:endParaRPr sz="3200"/>
          </a:p>
          <a:p>
            <a:pPr lvl="2">
              <a:defRPr sz="1800"/>
            </a:pPr>
            <a:r>
              <a:rPr sz="3200"/>
              <a:t>Third level</a:t>
            </a:r>
            <a:endParaRPr sz="3200"/>
          </a:p>
          <a:p>
            <a:pPr lvl="3">
              <a:defRPr sz="1800"/>
            </a:pPr>
            <a:r>
              <a:rPr sz="3200"/>
              <a:t>Fourth level</a:t>
            </a:r>
            <a:endParaRPr sz="3200"/>
          </a:p>
          <a:p>
            <a:pPr lvl="4">
              <a:defRPr sz="1800"/>
            </a:pPr>
            <a:r>
              <a:rPr sz="3200"/>
              <a:t>Fifth level</a:t>
            </a:r>
          </a:p>
        </p:txBody>
      </p:sp>
    </p:spTree>
  </p:cSld>
  <p:clrMapOvr>
    <a:masterClrMapping/>
  </p:clrMapOvr>
  <p:transition spd="med" advClick="1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Shape 13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37" name="Shape 137"/>
          <p:cNvSpPr/>
          <p:nvPr/>
        </p:nvSpPr>
        <p:spPr>
          <a:xfrm>
            <a:off x="-76200" y="457200"/>
            <a:ext cx="9296400" cy="533400"/>
          </a:xfrm>
          <a:prstGeom prst="rect">
            <a:avLst/>
          </a:prstGeom>
          <a:solidFill>
            <a:srgbClr val="00246C"/>
          </a:solidFill>
          <a:ln w="12700">
            <a:miter lim="400000"/>
          </a:ln>
          <a:effectLst>
            <a:outerShdw sx="100000" sy="100000" kx="0" ky="0" algn="b" rotWithShape="0" blurRad="12700" dist="61087" dir="5400000">
              <a:srgbClr val="808080">
                <a:alpha val="25000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38" name="Shape 138"/>
          <p:cNvSpPr/>
          <p:nvPr/>
        </p:nvSpPr>
        <p:spPr>
          <a:xfrm>
            <a:off x="4608003" y="6474821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pic>
        <p:nvPicPr>
          <p:cNvPr id="139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  <p:sp>
        <p:nvSpPr>
          <p:cNvPr id="140" name="Shape 140"/>
          <p:cNvSpPr/>
          <p:nvPr>
            <p:ph type="title"/>
          </p:nvPr>
        </p:nvSpPr>
        <p:spPr>
          <a:xfrm>
            <a:off x="722312" y="4406900"/>
            <a:ext cx="7772401" cy="1362075"/>
          </a:xfrm>
          <a:prstGeom prst="rect">
            <a:avLst/>
          </a:prstGeom>
        </p:spPr>
        <p:txBody>
          <a:bodyPr/>
          <a:lstStyle>
            <a:lvl1pPr algn="l">
              <a:defRPr b="1" cap="all" sz="4000"/>
            </a:lvl1pPr>
          </a:lstStyle>
          <a:p>
            <a:pPr lvl="0">
              <a:defRPr b="0" cap="none" sz="1800"/>
            </a:pPr>
            <a:r>
              <a:rPr b="1" cap="all" sz="4000"/>
              <a:t>Click to edit Master title style</a:t>
            </a:r>
          </a:p>
        </p:txBody>
      </p:sp>
      <p:sp>
        <p:nvSpPr>
          <p:cNvPr id="141" name="Shape 141"/>
          <p:cNvSpPr/>
          <p:nvPr>
            <p:ph type="body" idx="1"/>
          </p:nvPr>
        </p:nvSpPr>
        <p:spPr>
          <a:xfrm>
            <a:off x="722312" y="2906713"/>
            <a:ext cx="7772401" cy="150018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400"/>
              </a:spcBef>
              <a:buSzTx/>
              <a:buFontTx/>
              <a:buNone/>
              <a:defRPr sz="2000"/>
            </a:lvl1pPr>
          </a:lstStyle>
          <a:p>
            <a:pPr lvl="0">
              <a:defRPr sz="1800"/>
            </a:pPr>
            <a:r>
              <a:rPr sz="2000"/>
              <a:t>Click to edit Master text styles</a:t>
            </a:r>
          </a:p>
        </p:txBody>
      </p:sp>
    </p:spTree>
  </p:cSld>
  <p:clrMapOvr>
    <a:masterClrMapping/>
  </p:clrMapOvr>
  <p:transition spd="med" advClick="1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hape 14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44" name="Shape 144"/>
          <p:cNvSpPr/>
          <p:nvPr/>
        </p:nvSpPr>
        <p:spPr>
          <a:xfrm>
            <a:off x="-76200" y="457200"/>
            <a:ext cx="9296400" cy="533400"/>
          </a:xfrm>
          <a:prstGeom prst="rect">
            <a:avLst/>
          </a:prstGeom>
          <a:solidFill>
            <a:srgbClr val="00246C"/>
          </a:solidFill>
          <a:ln w="12700">
            <a:miter lim="400000"/>
          </a:ln>
          <a:effectLst>
            <a:outerShdw sx="100000" sy="100000" kx="0" ky="0" algn="b" rotWithShape="0" blurRad="12700" dist="61087" dir="5400000">
              <a:srgbClr val="808080">
                <a:alpha val="25000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45" name="Shape 145"/>
          <p:cNvSpPr/>
          <p:nvPr/>
        </p:nvSpPr>
        <p:spPr>
          <a:xfrm>
            <a:off x="4608003" y="6474821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pic>
        <p:nvPicPr>
          <p:cNvPr id="146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  <p:sp>
        <p:nvSpPr>
          <p:cNvPr id="147" name="Shape 14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148" name="Shape 148"/>
          <p:cNvSpPr/>
          <p:nvPr>
            <p:ph type="body" idx="1"/>
          </p:nvPr>
        </p:nvSpPr>
        <p:spPr>
          <a:xfrm>
            <a:off x="457200" y="1600200"/>
            <a:ext cx="4038600" cy="5257800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defRPr sz="2800"/>
            </a:lvl1pPr>
            <a:lvl2pPr marL="790575" indent="-333375">
              <a:spcBef>
                <a:spcPts val="600"/>
              </a:spcBef>
              <a:defRPr sz="2800"/>
            </a:lvl2pPr>
            <a:lvl3pPr marL="1234439" indent="-320039">
              <a:spcBef>
                <a:spcPts val="600"/>
              </a:spcBef>
              <a:defRPr sz="2800"/>
            </a:lvl3pPr>
            <a:lvl4pPr marL="1727200" indent="-355600">
              <a:spcBef>
                <a:spcPts val="600"/>
              </a:spcBef>
              <a:defRPr sz="2800"/>
            </a:lvl4pPr>
            <a:lvl5pPr marL="2184400" indent="-355600">
              <a:spcBef>
                <a:spcPts val="600"/>
              </a:spcBef>
              <a:defRPr sz="2800"/>
            </a:lvl5pPr>
          </a:lstStyle>
          <a:p>
            <a:pPr lvl="0">
              <a:defRPr sz="1800"/>
            </a:pPr>
            <a:r>
              <a:rPr sz="2800"/>
              <a:t>Click to edit Master text styles</a:t>
            </a:r>
            <a:endParaRPr sz="2800"/>
          </a:p>
          <a:p>
            <a:pPr lvl="1">
              <a:defRPr sz="1800"/>
            </a:pPr>
            <a:r>
              <a:rPr sz="2800"/>
              <a:t>Second level</a:t>
            </a:r>
            <a:endParaRPr sz="2800"/>
          </a:p>
          <a:p>
            <a:pPr lvl="2">
              <a:defRPr sz="1800"/>
            </a:pPr>
            <a:r>
              <a:rPr sz="2800"/>
              <a:t>Third level</a:t>
            </a:r>
            <a:endParaRPr sz="2800"/>
          </a:p>
          <a:p>
            <a:pPr lvl="3">
              <a:defRPr sz="1800"/>
            </a:pPr>
            <a:r>
              <a:rPr sz="2800"/>
              <a:t>Fourth level</a:t>
            </a:r>
            <a:endParaRPr sz="2800"/>
          </a:p>
          <a:p>
            <a:pPr lvl="4">
              <a:defRPr sz="1800"/>
            </a:pPr>
            <a:r>
              <a:rPr sz="2800"/>
              <a:t>Fifth level</a:t>
            </a:r>
          </a:p>
        </p:txBody>
      </p:sp>
    </p:spTree>
  </p:cSld>
  <p:clrMapOvr>
    <a:masterClrMapping/>
  </p:clrMapOvr>
  <p:transition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hape 15"/>
          <p:cNvSpPr/>
          <p:nvPr>
            <p:ph type="title"/>
          </p:nvPr>
        </p:nvSpPr>
        <p:spPr>
          <a:xfrm>
            <a:off x="722312" y="4406900"/>
            <a:ext cx="7772401" cy="1362075"/>
          </a:xfrm>
          <a:prstGeom prst="rect">
            <a:avLst/>
          </a:prstGeom>
        </p:spPr>
        <p:txBody>
          <a:bodyPr/>
          <a:lstStyle>
            <a:lvl1pPr algn="l">
              <a:defRPr b="1" cap="all" sz="4000"/>
            </a:lvl1pPr>
          </a:lstStyle>
          <a:p>
            <a:pPr lvl="0">
              <a:defRPr b="0" cap="none" sz="1800"/>
            </a:pPr>
            <a:r>
              <a:rPr b="1" cap="all" sz="4000"/>
              <a:t>Click to edit Master title style</a:t>
            </a:r>
          </a:p>
        </p:txBody>
      </p:sp>
      <p:sp>
        <p:nvSpPr>
          <p:cNvPr id="16" name="Shape 16"/>
          <p:cNvSpPr/>
          <p:nvPr>
            <p:ph type="body" idx="1"/>
          </p:nvPr>
        </p:nvSpPr>
        <p:spPr>
          <a:xfrm>
            <a:off x="722312" y="2906713"/>
            <a:ext cx="7772401" cy="150018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400"/>
              </a:spcBef>
              <a:buSzTx/>
              <a:buFontTx/>
              <a:buNone/>
              <a:defRPr sz="2000"/>
            </a:lvl1pPr>
          </a:lstStyle>
          <a:p>
            <a:pPr lvl="0">
              <a:defRPr sz="1800"/>
            </a:pPr>
            <a:r>
              <a:rPr sz="2000"/>
              <a:t>Click to edit Master text styles</a:t>
            </a:r>
          </a:p>
        </p:txBody>
      </p:sp>
    </p:spTree>
  </p:cSld>
  <p:clrMapOvr>
    <a:masterClrMapping/>
  </p:clrMapOvr>
  <p:transition spd="med" advClick="1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51" name="Shape 151"/>
          <p:cNvSpPr/>
          <p:nvPr/>
        </p:nvSpPr>
        <p:spPr>
          <a:xfrm>
            <a:off x="-76200" y="457200"/>
            <a:ext cx="9296400" cy="533400"/>
          </a:xfrm>
          <a:prstGeom prst="rect">
            <a:avLst/>
          </a:prstGeom>
          <a:solidFill>
            <a:srgbClr val="00246C"/>
          </a:solidFill>
          <a:ln w="12700">
            <a:miter lim="400000"/>
          </a:ln>
          <a:effectLst>
            <a:outerShdw sx="100000" sy="100000" kx="0" ky="0" algn="b" rotWithShape="0" blurRad="12700" dist="61087" dir="5400000">
              <a:srgbClr val="808080">
                <a:alpha val="25000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52" name="Shape 152"/>
          <p:cNvSpPr/>
          <p:nvPr/>
        </p:nvSpPr>
        <p:spPr>
          <a:xfrm>
            <a:off x="4608003" y="6474821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pic>
        <p:nvPicPr>
          <p:cNvPr id="153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  <p:sp>
        <p:nvSpPr>
          <p:cNvPr id="154" name="Shape 154"/>
          <p:cNvSpPr/>
          <p:nvPr>
            <p:ph type="title"/>
          </p:nvPr>
        </p:nvSpPr>
        <p:spPr>
          <a:xfrm>
            <a:off x="457200" y="274638"/>
            <a:ext cx="8229600" cy="120498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155" name="Shape 155"/>
          <p:cNvSpPr/>
          <p:nvPr>
            <p:ph type="body" idx="1"/>
          </p:nvPr>
        </p:nvSpPr>
        <p:spPr>
          <a:xfrm>
            <a:off x="457200" y="1479617"/>
            <a:ext cx="4040188" cy="69525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FontTx/>
              <a:buNone/>
              <a:defRPr b="1" sz="2400"/>
            </a:lvl1pPr>
          </a:lstStyle>
          <a:p>
            <a:pPr lvl="0">
              <a:defRPr b="0" sz="1800"/>
            </a:pPr>
            <a:r>
              <a:rPr b="1" sz="2400"/>
              <a:t>Click to edit Master text styles</a:t>
            </a:r>
          </a:p>
        </p:txBody>
      </p:sp>
    </p:spTree>
  </p:cSld>
  <p:clrMapOvr>
    <a:masterClrMapping/>
  </p:clrMapOvr>
  <p:transition spd="med" advClick="1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Shape 15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58" name="Shape 158"/>
          <p:cNvSpPr/>
          <p:nvPr/>
        </p:nvSpPr>
        <p:spPr>
          <a:xfrm>
            <a:off x="-76200" y="457200"/>
            <a:ext cx="9296400" cy="533400"/>
          </a:xfrm>
          <a:prstGeom prst="rect">
            <a:avLst/>
          </a:prstGeom>
          <a:solidFill>
            <a:srgbClr val="00246C"/>
          </a:solidFill>
          <a:ln w="12700">
            <a:miter lim="400000"/>
          </a:ln>
          <a:effectLst>
            <a:outerShdw sx="100000" sy="100000" kx="0" ky="0" algn="b" rotWithShape="0" blurRad="12700" dist="61087" dir="5400000">
              <a:srgbClr val="808080">
                <a:alpha val="25000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59" name="Shape 159"/>
          <p:cNvSpPr/>
          <p:nvPr/>
        </p:nvSpPr>
        <p:spPr>
          <a:xfrm>
            <a:off x="4608003" y="6474821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pic>
        <p:nvPicPr>
          <p:cNvPr id="160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  <p:sp>
        <p:nvSpPr>
          <p:cNvPr id="161" name="Shape 16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</p:spTree>
  </p:cSld>
  <p:clrMapOvr>
    <a:masterClrMapping/>
  </p:clrMapOvr>
  <p:transition spd="med" advClick="1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Shape 16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64" name="Shape 164"/>
          <p:cNvSpPr/>
          <p:nvPr/>
        </p:nvSpPr>
        <p:spPr>
          <a:xfrm>
            <a:off x="-76200" y="457200"/>
            <a:ext cx="9296400" cy="533400"/>
          </a:xfrm>
          <a:prstGeom prst="rect">
            <a:avLst/>
          </a:prstGeom>
          <a:solidFill>
            <a:srgbClr val="00246C"/>
          </a:solidFill>
          <a:ln w="12700">
            <a:miter lim="400000"/>
          </a:ln>
          <a:effectLst>
            <a:outerShdw sx="100000" sy="100000" kx="0" ky="0" algn="b" rotWithShape="0" blurRad="12700" dist="61087" dir="5400000">
              <a:srgbClr val="808080">
                <a:alpha val="25000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65" name="Shape 165"/>
          <p:cNvSpPr/>
          <p:nvPr/>
        </p:nvSpPr>
        <p:spPr>
          <a:xfrm>
            <a:off x="4608003" y="6474821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pic>
        <p:nvPicPr>
          <p:cNvPr id="166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69" name="Shape 169"/>
          <p:cNvSpPr/>
          <p:nvPr/>
        </p:nvSpPr>
        <p:spPr>
          <a:xfrm>
            <a:off x="-76200" y="457200"/>
            <a:ext cx="9296400" cy="533400"/>
          </a:xfrm>
          <a:prstGeom prst="rect">
            <a:avLst/>
          </a:prstGeom>
          <a:solidFill>
            <a:srgbClr val="00246C"/>
          </a:solidFill>
          <a:ln w="12700">
            <a:miter lim="400000"/>
          </a:ln>
          <a:effectLst>
            <a:outerShdw sx="100000" sy="100000" kx="0" ky="0" algn="b" rotWithShape="0" blurRad="12700" dist="61087" dir="5400000">
              <a:srgbClr val="808080">
                <a:alpha val="25000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70" name="Shape 170"/>
          <p:cNvSpPr/>
          <p:nvPr/>
        </p:nvSpPr>
        <p:spPr>
          <a:xfrm>
            <a:off x="4608003" y="6474821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pic>
        <p:nvPicPr>
          <p:cNvPr id="171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  <p:sp>
        <p:nvSpPr>
          <p:cNvPr id="172" name="Shape 172"/>
          <p:cNvSpPr/>
          <p:nvPr>
            <p:ph type="title"/>
          </p:nvPr>
        </p:nvSpPr>
        <p:spPr>
          <a:xfrm>
            <a:off x="457200" y="0"/>
            <a:ext cx="3008314" cy="1435100"/>
          </a:xfrm>
          <a:prstGeom prst="rect">
            <a:avLst/>
          </a:prstGeom>
        </p:spPr>
        <p:txBody>
          <a:bodyPr anchor="b"/>
          <a:lstStyle>
            <a:lvl1pPr algn="l">
              <a:defRPr b="1" sz="2000"/>
            </a:lvl1pPr>
          </a:lstStyle>
          <a:p>
            <a:pPr lvl="0">
              <a:defRPr b="0" sz="1800"/>
            </a:pPr>
            <a:r>
              <a:rPr b="1" sz="2000"/>
              <a:t>Click to edit Master title style</a:t>
            </a:r>
          </a:p>
        </p:txBody>
      </p:sp>
      <p:sp>
        <p:nvSpPr>
          <p:cNvPr id="173" name="Shape 173"/>
          <p:cNvSpPr/>
          <p:nvPr>
            <p:ph type="body" idx="1"/>
          </p:nvPr>
        </p:nvSpPr>
        <p:spPr>
          <a:xfrm>
            <a:off x="3575050" y="273050"/>
            <a:ext cx="5111750" cy="65849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Click to edit Master text styles</a:t>
            </a:r>
            <a:endParaRPr sz="3200"/>
          </a:p>
          <a:p>
            <a:pPr lvl="1">
              <a:defRPr sz="1800"/>
            </a:pPr>
            <a:r>
              <a:rPr sz="3200"/>
              <a:t>Second level</a:t>
            </a:r>
            <a:endParaRPr sz="3200"/>
          </a:p>
          <a:p>
            <a:pPr lvl="2">
              <a:defRPr sz="1800"/>
            </a:pPr>
            <a:r>
              <a:rPr sz="3200"/>
              <a:t>Third level</a:t>
            </a:r>
            <a:endParaRPr sz="3200"/>
          </a:p>
          <a:p>
            <a:pPr lvl="3">
              <a:defRPr sz="1800"/>
            </a:pPr>
            <a:r>
              <a:rPr sz="3200"/>
              <a:t>Fourth level</a:t>
            </a:r>
            <a:endParaRPr sz="3200"/>
          </a:p>
          <a:p>
            <a:pPr lvl="4">
              <a:defRPr sz="1800"/>
            </a:pPr>
            <a:r>
              <a:rPr sz="3200"/>
              <a:t>Fifth level</a:t>
            </a:r>
          </a:p>
        </p:txBody>
      </p:sp>
    </p:spTree>
  </p:cSld>
  <p:clrMapOvr>
    <a:masterClrMapping/>
  </p:clrMapOvr>
  <p:transition spd="med" advClick="1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hape 17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76" name="Shape 176"/>
          <p:cNvSpPr/>
          <p:nvPr/>
        </p:nvSpPr>
        <p:spPr>
          <a:xfrm>
            <a:off x="-76200" y="457200"/>
            <a:ext cx="9296400" cy="533400"/>
          </a:xfrm>
          <a:prstGeom prst="rect">
            <a:avLst/>
          </a:prstGeom>
          <a:solidFill>
            <a:srgbClr val="00246C"/>
          </a:solidFill>
          <a:ln w="12700">
            <a:miter lim="400000"/>
          </a:ln>
          <a:effectLst>
            <a:outerShdw sx="100000" sy="100000" kx="0" ky="0" algn="b" rotWithShape="0" blurRad="12700" dist="61087" dir="5400000">
              <a:srgbClr val="808080">
                <a:alpha val="25000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77" name="Shape 177"/>
          <p:cNvSpPr/>
          <p:nvPr/>
        </p:nvSpPr>
        <p:spPr>
          <a:xfrm>
            <a:off x="4608003" y="6474821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pic>
        <p:nvPicPr>
          <p:cNvPr id="178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  <p:sp>
        <p:nvSpPr>
          <p:cNvPr id="179" name="Shape 179"/>
          <p:cNvSpPr/>
          <p:nvPr>
            <p:ph type="title"/>
          </p:nvPr>
        </p:nvSpPr>
        <p:spPr>
          <a:xfrm>
            <a:off x="1792288" y="4800600"/>
            <a:ext cx="5486401" cy="566738"/>
          </a:xfrm>
          <a:prstGeom prst="rect">
            <a:avLst/>
          </a:prstGeom>
        </p:spPr>
        <p:txBody>
          <a:bodyPr anchor="b"/>
          <a:lstStyle>
            <a:lvl1pPr algn="l">
              <a:defRPr b="1" sz="2000"/>
            </a:lvl1pPr>
          </a:lstStyle>
          <a:p>
            <a:pPr lvl="0">
              <a:defRPr b="0" sz="1800"/>
            </a:pPr>
            <a:r>
              <a:rPr b="1" sz="2000"/>
              <a:t>Click to edit Master title style</a:t>
            </a:r>
          </a:p>
        </p:txBody>
      </p:sp>
      <p:sp>
        <p:nvSpPr>
          <p:cNvPr id="180" name="Shape 180"/>
          <p:cNvSpPr/>
          <p:nvPr>
            <p:ph type="body" idx="1"/>
          </p:nvPr>
        </p:nvSpPr>
        <p:spPr>
          <a:xfrm>
            <a:off x="1792288" y="5367337"/>
            <a:ext cx="5486401" cy="804863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FontTx/>
              <a:buNone/>
              <a:defRPr sz="1400"/>
            </a:lvl1pPr>
          </a:lstStyle>
          <a:p>
            <a:pPr lvl="0">
              <a:defRPr sz="1800"/>
            </a:pPr>
            <a:r>
              <a:rPr sz="1400"/>
              <a:t>Click to edit Master text styles</a:t>
            </a:r>
          </a:p>
        </p:txBody>
      </p:sp>
    </p:spTree>
  </p:cSld>
  <p:clrMapOvr>
    <a:masterClrMapping/>
  </p:clrMapOvr>
  <p:transition spd="med" advClick="1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Shape 18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83" name="Shape 183"/>
          <p:cNvSpPr/>
          <p:nvPr/>
        </p:nvSpPr>
        <p:spPr>
          <a:xfrm>
            <a:off x="-76200" y="457200"/>
            <a:ext cx="9296400" cy="533400"/>
          </a:xfrm>
          <a:prstGeom prst="rect">
            <a:avLst/>
          </a:prstGeom>
          <a:solidFill>
            <a:srgbClr val="00246C"/>
          </a:solidFill>
          <a:ln w="12700">
            <a:miter lim="400000"/>
          </a:ln>
          <a:effectLst>
            <a:outerShdw sx="100000" sy="100000" kx="0" ky="0" algn="b" rotWithShape="0" blurRad="12700" dist="61087" dir="5400000">
              <a:srgbClr val="808080">
                <a:alpha val="25000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84" name="Shape 184"/>
          <p:cNvSpPr/>
          <p:nvPr/>
        </p:nvSpPr>
        <p:spPr>
          <a:xfrm>
            <a:off x="4608003" y="6474821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pic>
        <p:nvPicPr>
          <p:cNvPr id="185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  <p:sp>
        <p:nvSpPr>
          <p:cNvPr id="186" name="Shape 18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187" name="Shape 18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Click to edit Master text styles</a:t>
            </a:r>
            <a:endParaRPr sz="3200"/>
          </a:p>
          <a:p>
            <a:pPr lvl="1">
              <a:defRPr sz="1800"/>
            </a:pPr>
            <a:r>
              <a:rPr sz="3200"/>
              <a:t>Second level</a:t>
            </a:r>
            <a:endParaRPr sz="3200"/>
          </a:p>
          <a:p>
            <a:pPr lvl="2">
              <a:defRPr sz="1800"/>
            </a:pPr>
            <a:r>
              <a:rPr sz="3200"/>
              <a:t>Third level</a:t>
            </a:r>
            <a:endParaRPr sz="3200"/>
          </a:p>
          <a:p>
            <a:pPr lvl="3">
              <a:defRPr sz="1800"/>
            </a:pPr>
            <a:r>
              <a:rPr sz="3200"/>
              <a:t>Fourth level</a:t>
            </a:r>
            <a:endParaRPr sz="3200"/>
          </a:p>
          <a:p>
            <a:pPr lvl="4">
              <a:defRPr sz="1800"/>
            </a:pPr>
            <a:r>
              <a:rPr sz="3200"/>
              <a:t>Fifth level</a:t>
            </a:r>
          </a:p>
        </p:txBody>
      </p:sp>
    </p:spTree>
  </p:cSld>
  <p:clrMapOvr>
    <a:masterClrMapping/>
  </p:clrMapOvr>
  <p:transition spd="med" advClick="1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Shape 18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90" name="Shape 190"/>
          <p:cNvSpPr/>
          <p:nvPr/>
        </p:nvSpPr>
        <p:spPr>
          <a:xfrm>
            <a:off x="-76200" y="457200"/>
            <a:ext cx="9296400" cy="533400"/>
          </a:xfrm>
          <a:prstGeom prst="rect">
            <a:avLst/>
          </a:prstGeom>
          <a:solidFill>
            <a:srgbClr val="00246C"/>
          </a:solidFill>
          <a:ln w="12700">
            <a:miter lim="400000"/>
          </a:ln>
          <a:effectLst>
            <a:outerShdw sx="100000" sy="100000" kx="0" ky="0" algn="b" rotWithShape="0" blurRad="12700" dist="61087" dir="5400000">
              <a:srgbClr val="808080">
                <a:alpha val="25000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91" name="Shape 191"/>
          <p:cNvSpPr/>
          <p:nvPr/>
        </p:nvSpPr>
        <p:spPr>
          <a:xfrm>
            <a:off x="4608003" y="6474821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pic>
        <p:nvPicPr>
          <p:cNvPr id="192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  <p:sp>
        <p:nvSpPr>
          <p:cNvPr id="193" name="Shape 193"/>
          <p:cNvSpPr/>
          <p:nvPr>
            <p:ph type="title"/>
          </p:nvPr>
        </p:nvSpPr>
        <p:spPr>
          <a:xfrm>
            <a:off x="6629400" y="274638"/>
            <a:ext cx="2057400" cy="6583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194" name="Shape 194"/>
          <p:cNvSpPr/>
          <p:nvPr>
            <p:ph type="body" idx="1"/>
          </p:nvPr>
        </p:nvSpPr>
        <p:spPr>
          <a:xfrm>
            <a:off x="457200" y="274638"/>
            <a:ext cx="6019800" cy="6583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Click to edit Master text styles</a:t>
            </a:r>
            <a:endParaRPr sz="3200"/>
          </a:p>
          <a:p>
            <a:pPr lvl="1">
              <a:defRPr sz="1800"/>
            </a:pPr>
            <a:r>
              <a:rPr sz="3200"/>
              <a:t>Second level</a:t>
            </a:r>
            <a:endParaRPr sz="3200"/>
          </a:p>
          <a:p>
            <a:pPr lvl="2">
              <a:defRPr sz="1800"/>
            </a:pPr>
            <a:r>
              <a:rPr sz="3200"/>
              <a:t>Third level</a:t>
            </a:r>
            <a:endParaRPr sz="3200"/>
          </a:p>
          <a:p>
            <a:pPr lvl="3">
              <a:defRPr sz="1800"/>
            </a:pPr>
            <a:r>
              <a:rPr sz="3200"/>
              <a:t>Fourth level</a:t>
            </a:r>
            <a:endParaRPr sz="3200"/>
          </a:p>
          <a:p>
            <a:pPr lvl="4">
              <a:defRPr sz="1800"/>
            </a:pPr>
            <a:r>
              <a:rPr sz="3200"/>
              <a:t>Fifth level</a:t>
            </a:r>
          </a:p>
        </p:txBody>
      </p:sp>
    </p:spTree>
  </p:cSld>
  <p:clrMapOvr>
    <a:masterClrMapping/>
  </p:clrMapOvr>
  <p:transition spd="med" advClick="1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Shape 19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97" name="Shape 197"/>
          <p:cNvSpPr/>
          <p:nvPr/>
        </p:nvSpPr>
        <p:spPr>
          <a:xfrm>
            <a:off x="-76200" y="457200"/>
            <a:ext cx="9296400" cy="533400"/>
          </a:xfrm>
          <a:prstGeom prst="rect">
            <a:avLst/>
          </a:prstGeom>
          <a:solidFill>
            <a:srgbClr val="009999"/>
          </a:solidFill>
          <a:ln w="12700">
            <a:miter lim="400000"/>
          </a:ln>
          <a:effectLst>
            <a:outerShdw sx="100000" sy="100000" kx="0" ky="0" algn="b" rotWithShape="0" blurRad="12700" dist="61087" dir="5400000">
              <a:srgbClr val="808080">
                <a:alpha val="25000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98" name="Shape 198"/>
          <p:cNvSpPr/>
          <p:nvPr/>
        </p:nvSpPr>
        <p:spPr>
          <a:xfrm>
            <a:off x="4608003" y="6474821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pic>
        <p:nvPicPr>
          <p:cNvPr id="199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  <p:sp>
        <p:nvSpPr>
          <p:cNvPr id="200" name="Shape 200"/>
          <p:cNvSpPr/>
          <p:nvPr>
            <p:ph type="title"/>
          </p:nvPr>
        </p:nvSpPr>
        <p:spPr>
          <a:xfrm>
            <a:off x="685800" y="2130425"/>
            <a:ext cx="7772400" cy="175577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201" name="Shape 201"/>
          <p:cNvSpPr/>
          <p:nvPr>
            <p:ph type="body" idx="1"/>
          </p:nvPr>
        </p:nvSpPr>
        <p:spPr>
          <a:xfrm>
            <a:off x="1371600" y="3886200"/>
            <a:ext cx="6400800" cy="297180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</a:lvl1pPr>
          </a:lstStyle>
          <a:p>
            <a:pPr lvl="0">
              <a:defRPr sz="1800"/>
            </a:pPr>
            <a:r>
              <a:rPr sz="3200"/>
              <a:t>Click to edit Master subtitle style</a:t>
            </a:r>
          </a:p>
        </p:txBody>
      </p:sp>
    </p:spTree>
  </p:cSld>
  <p:clrMapOvr>
    <a:masterClrMapping/>
  </p:clrMapOvr>
  <p:transition spd="med" advClick="1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Shape 20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204" name="Shape 204"/>
          <p:cNvSpPr/>
          <p:nvPr/>
        </p:nvSpPr>
        <p:spPr>
          <a:xfrm>
            <a:off x="-76200" y="457200"/>
            <a:ext cx="9296400" cy="533400"/>
          </a:xfrm>
          <a:prstGeom prst="rect">
            <a:avLst/>
          </a:prstGeom>
          <a:solidFill>
            <a:srgbClr val="009999"/>
          </a:solidFill>
          <a:ln w="12700">
            <a:miter lim="400000"/>
          </a:ln>
          <a:effectLst>
            <a:outerShdw sx="100000" sy="100000" kx="0" ky="0" algn="b" rotWithShape="0" blurRad="12700" dist="61087" dir="5400000">
              <a:srgbClr val="808080">
                <a:alpha val="25000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205" name="Shape 205"/>
          <p:cNvSpPr/>
          <p:nvPr/>
        </p:nvSpPr>
        <p:spPr>
          <a:xfrm>
            <a:off x="4608003" y="6474821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pic>
        <p:nvPicPr>
          <p:cNvPr id="206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  <p:sp>
        <p:nvSpPr>
          <p:cNvPr id="207" name="Shape 20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208" name="Shape 20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Click to edit Master text styles</a:t>
            </a:r>
            <a:endParaRPr sz="3200"/>
          </a:p>
          <a:p>
            <a:pPr lvl="1">
              <a:defRPr sz="1800"/>
            </a:pPr>
            <a:r>
              <a:rPr sz="3200"/>
              <a:t>Second level</a:t>
            </a:r>
            <a:endParaRPr sz="3200"/>
          </a:p>
          <a:p>
            <a:pPr lvl="2">
              <a:defRPr sz="1800"/>
            </a:pPr>
            <a:r>
              <a:rPr sz="3200"/>
              <a:t>Third level</a:t>
            </a:r>
            <a:endParaRPr sz="3200"/>
          </a:p>
          <a:p>
            <a:pPr lvl="3">
              <a:defRPr sz="1800"/>
            </a:pPr>
            <a:r>
              <a:rPr sz="3200"/>
              <a:t>Fourth level</a:t>
            </a:r>
            <a:endParaRPr sz="3200"/>
          </a:p>
          <a:p>
            <a:pPr lvl="4">
              <a:defRPr sz="1800"/>
            </a:pPr>
            <a:r>
              <a:rPr sz="3200"/>
              <a:t>Fifth level</a:t>
            </a:r>
          </a:p>
        </p:txBody>
      </p:sp>
    </p:spTree>
  </p:cSld>
  <p:clrMapOvr>
    <a:masterClrMapping/>
  </p:clrMapOvr>
  <p:transition spd="med" advClick="1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Shape 2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211" name="Shape 211"/>
          <p:cNvSpPr/>
          <p:nvPr/>
        </p:nvSpPr>
        <p:spPr>
          <a:xfrm>
            <a:off x="-76200" y="457200"/>
            <a:ext cx="9296400" cy="533400"/>
          </a:xfrm>
          <a:prstGeom prst="rect">
            <a:avLst/>
          </a:prstGeom>
          <a:solidFill>
            <a:srgbClr val="009999"/>
          </a:solidFill>
          <a:ln w="12700">
            <a:miter lim="400000"/>
          </a:ln>
          <a:effectLst>
            <a:outerShdw sx="100000" sy="100000" kx="0" ky="0" algn="b" rotWithShape="0" blurRad="12700" dist="61087" dir="5400000">
              <a:srgbClr val="808080">
                <a:alpha val="25000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212" name="Shape 212"/>
          <p:cNvSpPr/>
          <p:nvPr/>
        </p:nvSpPr>
        <p:spPr>
          <a:xfrm>
            <a:off x="4608003" y="6474821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pic>
        <p:nvPicPr>
          <p:cNvPr id="213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  <p:sp>
        <p:nvSpPr>
          <p:cNvPr id="214" name="Shape 214"/>
          <p:cNvSpPr/>
          <p:nvPr>
            <p:ph type="title"/>
          </p:nvPr>
        </p:nvSpPr>
        <p:spPr>
          <a:xfrm>
            <a:off x="722312" y="4406900"/>
            <a:ext cx="7772401" cy="1362075"/>
          </a:xfrm>
          <a:prstGeom prst="rect">
            <a:avLst/>
          </a:prstGeom>
        </p:spPr>
        <p:txBody>
          <a:bodyPr/>
          <a:lstStyle>
            <a:lvl1pPr algn="l">
              <a:defRPr b="1" cap="all" sz="4000"/>
            </a:lvl1pPr>
          </a:lstStyle>
          <a:p>
            <a:pPr lvl="0">
              <a:defRPr b="0" cap="none" sz="1800"/>
            </a:pPr>
            <a:r>
              <a:rPr b="1" cap="all" sz="4000"/>
              <a:t>Click to edit Master title style</a:t>
            </a:r>
          </a:p>
        </p:txBody>
      </p:sp>
      <p:sp>
        <p:nvSpPr>
          <p:cNvPr id="215" name="Shape 215"/>
          <p:cNvSpPr/>
          <p:nvPr>
            <p:ph type="body" idx="1"/>
          </p:nvPr>
        </p:nvSpPr>
        <p:spPr>
          <a:xfrm>
            <a:off x="722312" y="2906713"/>
            <a:ext cx="7772401" cy="150018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400"/>
              </a:spcBef>
              <a:buSzTx/>
              <a:buFontTx/>
              <a:buNone/>
              <a:defRPr sz="2000"/>
            </a:lvl1pPr>
          </a:lstStyle>
          <a:p>
            <a:pPr lvl="0">
              <a:defRPr sz="1800"/>
            </a:pPr>
            <a:r>
              <a:rPr sz="2000"/>
              <a:t>Click to edit Master text styles</a:t>
            </a:r>
          </a:p>
        </p:txBody>
      </p:sp>
    </p:spTree>
  </p:cSld>
  <p:clrMapOvr>
    <a:masterClrMapping/>
  </p:clrMapOvr>
  <p:transition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19" name="Shape 19"/>
          <p:cNvSpPr/>
          <p:nvPr>
            <p:ph type="body" idx="1"/>
          </p:nvPr>
        </p:nvSpPr>
        <p:spPr>
          <a:xfrm>
            <a:off x="457200" y="1600200"/>
            <a:ext cx="4038600" cy="5257800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defRPr sz="2800"/>
            </a:lvl1pPr>
            <a:lvl2pPr marL="790575" indent="-333375">
              <a:spcBef>
                <a:spcPts val="600"/>
              </a:spcBef>
              <a:defRPr sz="2800"/>
            </a:lvl2pPr>
            <a:lvl3pPr marL="1234439" indent="-320039">
              <a:spcBef>
                <a:spcPts val="600"/>
              </a:spcBef>
              <a:defRPr sz="2800"/>
            </a:lvl3pPr>
            <a:lvl4pPr marL="1727200" indent="-355600">
              <a:spcBef>
                <a:spcPts val="600"/>
              </a:spcBef>
              <a:defRPr sz="2800"/>
            </a:lvl4pPr>
            <a:lvl5pPr marL="2184400" indent="-355600">
              <a:spcBef>
                <a:spcPts val="600"/>
              </a:spcBef>
              <a:defRPr sz="2800"/>
            </a:lvl5pPr>
          </a:lstStyle>
          <a:p>
            <a:pPr lvl="0">
              <a:defRPr sz="1800"/>
            </a:pPr>
            <a:r>
              <a:rPr sz="2800"/>
              <a:t>Click to edit Master text styles</a:t>
            </a:r>
            <a:endParaRPr sz="2800"/>
          </a:p>
          <a:p>
            <a:pPr lvl="1">
              <a:defRPr sz="1800"/>
            </a:pPr>
            <a:r>
              <a:rPr sz="2800"/>
              <a:t>Second level</a:t>
            </a:r>
            <a:endParaRPr sz="2800"/>
          </a:p>
          <a:p>
            <a:pPr lvl="2">
              <a:defRPr sz="1800"/>
            </a:pPr>
            <a:r>
              <a:rPr sz="2800"/>
              <a:t>Third level</a:t>
            </a:r>
            <a:endParaRPr sz="2800"/>
          </a:p>
          <a:p>
            <a:pPr lvl="3">
              <a:defRPr sz="1800"/>
            </a:pPr>
            <a:r>
              <a:rPr sz="2800"/>
              <a:t>Fourth level</a:t>
            </a:r>
            <a:endParaRPr sz="2800"/>
          </a:p>
          <a:p>
            <a:pPr lvl="4">
              <a:defRPr sz="1800"/>
            </a:pPr>
            <a:r>
              <a:rPr sz="2800"/>
              <a:t>Fifth level</a:t>
            </a:r>
          </a:p>
        </p:txBody>
      </p:sp>
    </p:spTree>
  </p:cSld>
  <p:clrMapOvr>
    <a:masterClrMapping/>
  </p:clrMapOvr>
  <p:transition spd="med" advClick="1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Shape 21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218" name="Shape 218"/>
          <p:cNvSpPr/>
          <p:nvPr/>
        </p:nvSpPr>
        <p:spPr>
          <a:xfrm>
            <a:off x="-76200" y="457200"/>
            <a:ext cx="9296400" cy="533400"/>
          </a:xfrm>
          <a:prstGeom prst="rect">
            <a:avLst/>
          </a:prstGeom>
          <a:solidFill>
            <a:srgbClr val="009999"/>
          </a:solidFill>
          <a:ln w="12700">
            <a:miter lim="400000"/>
          </a:ln>
          <a:effectLst>
            <a:outerShdw sx="100000" sy="100000" kx="0" ky="0" algn="b" rotWithShape="0" blurRad="12700" dist="61087" dir="5400000">
              <a:srgbClr val="808080">
                <a:alpha val="25000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219" name="Shape 219"/>
          <p:cNvSpPr/>
          <p:nvPr/>
        </p:nvSpPr>
        <p:spPr>
          <a:xfrm>
            <a:off x="4608003" y="6474821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pic>
        <p:nvPicPr>
          <p:cNvPr id="220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  <p:sp>
        <p:nvSpPr>
          <p:cNvPr id="221" name="Shape 22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222" name="Shape 222"/>
          <p:cNvSpPr/>
          <p:nvPr>
            <p:ph type="body" idx="1"/>
          </p:nvPr>
        </p:nvSpPr>
        <p:spPr>
          <a:xfrm>
            <a:off x="457200" y="1600200"/>
            <a:ext cx="4038600" cy="5257800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defRPr sz="2800"/>
            </a:lvl1pPr>
            <a:lvl2pPr marL="790575" indent="-333375">
              <a:spcBef>
                <a:spcPts val="600"/>
              </a:spcBef>
              <a:defRPr sz="2800"/>
            </a:lvl2pPr>
            <a:lvl3pPr marL="1234439" indent="-320039">
              <a:spcBef>
                <a:spcPts val="600"/>
              </a:spcBef>
              <a:defRPr sz="2800"/>
            </a:lvl3pPr>
            <a:lvl4pPr marL="1727200" indent="-355600">
              <a:spcBef>
                <a:spcPts val="600"/>
              </a:spcBef>
              <a:defRPr sz="2800"/>
            </a:lvl4pPr>
            <a:lvl5pPr marL="2184400" indent="-355600">
              <a:spcBef>
                <a:spcPts val="600"/>
              </a:spcBef>
              <a:defRPr sz="2800"/>
            </a:lvl5pPr>
          </a:lstStyle>
          <a:p>
            <a:pPr lvl="0">
              <a:defRPr sz="1800"/>
            </a:pPr>
            <a:r>
              <a:rPr sz="2800"/>
              <a:t>Click to edit Master text styles</a:t>
            </a:r>
            <a:endParaRPr sz="2800"/>
          </a:p>
          <a:p>
            <a:pPr lvl="1">
              <a:defRPr sz="1800"/>
            </a:pPr>
            <a:r>
              <a:rPr sz="2800"/>
              <a:t>Second level</a:t>
            </a:r>
            <a:endParaRPr sz="2800"/>
          </a:p>
          <a:p>
            <a:pPr lvl="2">
              <a:defRPr sz="1800"/>
            </a:pPr>
            <a:r>
              <a:rPr sz="2800"/>
              <a:t>Third level</a:t>
            </a:r>
            <a:endParaRPr sz="2800"/>
          </a:p>
          <a:p>
            <a:pPr lvl="3">
              <a:defRPr sz="1800"/>
            </a:pPr>
            <a:r>
              <a:rPr sz="2800"/>
              <a:t>Fourth level</a:t>
            </a:r>
            <a:endParaRPr sz="2800"/>
          </a:p>
          <a:p>
            <a:pPr lvl="4">
              <a:defRPr sz="1800"/>
            </a:pPr>
            <a:r>
              <a:rPr sz="2800"/>
              <a:t>Fifth level</a:t>
            </a:r>
          </a:p>
        </p:txBody>
      </p:sp>
    </p:spTree>
  </p:cSld>
  <p:clrMapOvr>
    <a:masterClrMapping/>
  </p:clrMapOvr>
  <p:transition spd="med" advClick="1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Shape 22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225" name="Shape 225"/>
          <p:cNvSpPr/>
          <p:nvPr/>
        </p:nvSpPr>
        <p:spPr>
          <a:xfrm>
            <a:off x="-76200" y="457200"/>
            <a:ext cx="9296400" cy="533400"/>
          </a:xfrm>
          <a:prstGeom prst="rect">
            <a:avLst/>
          </a:prstGeom>
          <a:solidFill>
            <a:srgbClr val="009999"/>
          </a:solidFill>
          <a:ln w="12700">
            <a:miter lim="400000"/>
          </a:ln>
          <a:effectLst>
            <a:outerShdw sx="100000" sy="100000" kx="0" ky="0" algn="b" rotWithShape="0" blurRad="12700" dist="61087" dir="5400000">
              <a:srgbClr val="808080">
                <a:alpha val="25000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226" name="Shape 226"/>
          <p:cNvSpPr/>
          <p:nvPr/>
        </p:nvSpPr>
        <p:spPr>
          <a:xfrm>
            <a:off x="4608003" y="6474821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pic>
        <p:nvPicPr>
          <p:cNvPr id="227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  <p:sp>
        <p:nvSpPr>
          <p:cNvPr id="228" name="Shape 228"/>
          <p:cNvSpPr/>
          <p:nvPr>
            <p:ph type="title"/>
          </p:nvPr>
        </p:nvSpPr>
        <p:spPr>
          <a:xfrm>
            <a:off x="457200" y="274638"/>
            <a:ext cx="8229600" cy="120498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229" name="Shape 229"/>
          <p:cNvSpPr/>
          <p:nvPr>
            <p:ph type="body" idx="1"/>
          </p:nvPr>
        </p:nvSpPr>
        <p:spPr>
          <a:xfrm>
            <a:off x="457200" y="1479617"/>
            <a:ext cx="4040188" cy="69525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FontTx/>
              <a:buNone/>
              <a:defRPr b="1" sz="2400"/>
            </a:lvl1pPr>
          </a:lstStyle>
          <a:p>
            <a:pPr lvl="0">
              <a:defRPr b="0" sz="1800"/>
            </a:pPr>
            <a:r>
              <a:rPr b="1" sz="2400"/>
              <a:t>Click to edit Master text styles</a:t>
            </a:r>
          </a:p>
        </p:txBody>
      </p:sp>
    </p:spTree>
  </p:cSld>
  <p:clrMapOvr>
    <a:masterClrMapping/>
  </p:clrMapOvr>
  <p:transition spd="med" advClick="1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Shape 23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232" name="Shape 232"/>
          <p:cNvSpPr/>
          <p:nvPr/>
        </p:nvSpPr>
        <p:spPr>
          <a:xfrm>
            <a:off x="-76200" y="457200"/>
            <a:ext cx="9296400" cy="533400"/>
          </a:xfrm>
          <a:prstGeom prst="rect">
            <a:avLst/>
          </a:prstGeom>
          <a:solidFill>
            <a:srgbClr val="009999"/>
          </a:solidFill>
          <a:ln w="12700">
            <a:miter lim="400000"/>
          </a:ln>
          <a:effectLst>
            <a:outerShdw sx="100000" sy="100000" kx="0" ky="0" algn="b" rotWithShape="0" blurRad="12700" dist="61087" dir="5400000">
              <a:srgbClr val="808080">
                <a:alpha val="25000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233" name="Shape 233"/>
          <p:cNvSpPr/>
          <p:nvPr/>
        </p:nvSpPr>
        <p:spPr>
          <a:xfrm>
            <a:off x="4608003" y="6474821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pic>
        <p:nvPicPr>
          <p:cNvPr id="234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  <p:sp>
        <p:nvSpPr>
          <p:cNvPr id="235" name="Shape 23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</p:spTree>
  </p:cSld>
  <p:clrMapOvr>
    <a:masterClrMapping/>
  </p:clrMapOvr>
  <p:transition spd="med" advClick="1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Shape 23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238" name="Shape 238"/>
          <p:cNvSpPr/>
          <p:nvPr/>
        </p:nvSpPr>
        <p:spPr>
          <a:xfrm>
            <a:off x="-76200" y="457200"/>
            <a:ext cx="9296400" cy="533400"/>
          </a:xfrm>
          <a:prstGeom prst="rect">
            <a:avLst/>
          </a:prstGeom>
          <a:solidFill>
            <a:srgbClr val="009999"/>
          </a:solidFill>
          <a:ln w="12700">
            <a:miter lim="400000"/>
          </a:ln>
          <a:effectLst>
            <a:outerShdw sx="100000" sy="100000" kx="0" ky="0" algn="b" rotWithShape="0" blurRad="12700" dist="61087" dir="5400000">
              <a:srgbClr val="808080">
                <a:alpha val="25000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239" name="Shape 239"/>
          <p:cNvSpPr/>
          <p:nvPr/>
        </p:nvSpPr>
        <p:spPr>
          <a:xfrm>
            <a:off x="4608003" y="6474821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pic>
        <p:nvPicPr>
          <p:cNvPr id="240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Shape 24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243" name="Shape 243"/>
          <p:cNvSpPr/>
          <p:nvPr/>
        </p:nvSpPr>
        <p:spPr>
          <a:xfrm>
            <a:off x="-76200" y="457200"/>
            <a:ext cx="9296400" cy="533400"/>
          </a:xfrm>
          <a:prstGeom prst="rect">
            <a:avLst/>
          </a:prstGeom>
          <a:solidFill>
            <a:srgbClr val="009999"/>
          </a:solidFill>
          <a:ln w="12700">
            <a:miter lim="400000"/>
          </a:ln>
          <a:effectLst>
            <a:outerShdw sx="100000" sy="100000" kx="0" ky="0" algn="b" rotWithShape="0" blurRad="12700" dist="61087" dir="5400000">
              <a:srgbClr val="808080">
                <a:alpha val="25000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244" name="Shape 244"/>
          <p:cNvSpPr/>
          <p:nvPr/>
        </p:nvSpPr>
        <p:spPr>
          <a:xfrm>
            <a:off x="4608003" y="6474821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pic>
        <p:nvPicPr>
          <p:cNvPr id="245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  <p:sp>
        <p:nvSpPr>
          <p:cNvPr id="246" name="Shape 246"/>
          <p:cNvSpPr/>
          <p:nvPr>
            <p:ph type="title"/>
          </p:nvPr>
        </p:nvSpPr>
        <p:spPr>
          <a:xfrm>
            <a:off x="457200" y="0"/>
            <a:ext cx="3008314" cy="1435100"/>
          </a:xfrm>
          <a:prstGeom prst="rect">
            <a:avLst/>
          </a:prstGeom>
        </p:spPr>
        <p:txBody>
          <a:bodyPr anchor="b"/>
          <a:lstStyle>
            <a:lvl1pPr algn="l">
              <a:defRPr b="1" sz="2000"/>
            </a:lvl1pPr>
          </a:lstStyle>
          <a:p>
            <a:pPr lvl="0">
              <a:defRPr b="0" sz="1800"/>
            </a:pPr>
            <a:r>
              <a:rPr b="1" sz="2000"/>
              <a:t>Click to edit Master title style</a:t>
            </a:r>
          </a:p>
        </p:txBody>
      </p:sp>
      <p:sp>
        <p:nvSpPr>
          <p:cNvPr id="247" name="Shape 247"/>
          <p:cNvSpPr/>
          <p:nvPr>
            <p:ph type="body" idx="1"/>
          </p:nvPr>
        </p:nvSpPr>
        <p:spPr>
          <a:xfrm>
            <a:off x="3575050" y="273050"/>
            <a:ext cx="5111750" cy="65849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Click to edit Master text styles</a:t>
            </a:r>
            <a:endParaRPr sz="3200"/>
          </a:p>
          <a:p>
            <a:pPr lvl="1">
              <a:defRPr sz="1800"/>
            </a:pPr>
            <a:r>
              <a:rPr sz="3200"/>
              <a:t>Second level</a:t>
            </a:r>
            <a:endParaRPr sz="3200"/>
          </a:p>
          <a:p>
            <a:pPr lvl="2">
              <a:defRPr sz="1800"/>
            </a:pPr>
            <a:r>
              <a:rPr sz="3200"/>
              <a:t>Third level</a:t>
            </a:r>
            <a:endParaRPr sz="3200"/>
          </a:p>
          <a:p>
            <a:pPr lvl="3">
              <a:defRPr sz="1800"/>
            </a:pPr>
            <a:r>
              <a:rPr sz="3200"/>
              <a:t>Fourth level</a:t>
            </a:r>
            <a:endParaRPr sz="3200"/>
          </a:p>
          <a:p>
            <a:pPr lvl="4">
              <a:defRPr sz="1800"/>
            </a:pPr>
            <a:r>
              <a:rPr sz="3200"/>
              <a:t>Fifth level</a:t>
            </a:r>
          </a:p>
        </p:txBody>
      </p:sp>
    </p:spTree>
  </p:cSld>
  <p:clrMapOvr>
    <a:masterClrMapping/>
  </p:clrMapOvr>
  <p:transition spd="med" advClick="1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Shape 24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250" name="Shape 250"/>
          <p:cNvSpPr/>
          <p:nvPr/>
        </p:nvSpPr>
        <p:spPr>
          <a:xfrm>
            <a:off x="-76200" y="457200"/>
            <a:ext cx="9296400" cy="533400"/>
          </a:xfrm>
          <a:prstGeom prst="rect">
            <a:avLst/>
          </a:prstGeom>
          <a:solidFill>
            <a:srgbClr val="009999"/>
          </a:solidFill>
          <a:ln w="12700">
            <a:miter lim="400000"/>
          </a:ln>
          <a:effectLst>
            <a:outerShdw sx="100000" sy="100000" kx="0" ky="0" algn="b" rotWithShape="0" blurRad="12700" dist="61087" dir="5400000">
              <a:srgbClr val="808080">
                <a:alpha val="25000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251" name="Shape 251"/>
          <p:cNvSpPr/>
          <p:nvPr/>
        </p:nvSpPr>
        <p:spPr>
          <a:xfrm>
            <a:off x="4608003" y="6474821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pic>
        <p:nvPicPr>
          <p:cNvPr id="252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  <p:sp>
        <p:nvSpPr>
          <p:cNvPr id="253" name="Shape 253"/>
          <p:cNvSpPr/>
          <p:nvPr>
            <p:ph type="title"/>
          </p:nvPr>
        </p:nvSpPr>
        <p:spPr>
          <a:xfrm>
            <a:off x="1792288" y="4800600"/>
            <a:ext cx="5486401" cy="566738"/>
          </a:xfrm>
          <a:prstGeom prst="rect">
            <a:avLst/>
          </a:prstGeom>
        </p:spPr>
        <p:txBody>
          <a:bodyPr anchor="b"/>
          <a:lstStyle>
            <a:lvl1pPr algn="l">
              <a:defRPr b="1" sz="2000"/>
            </a:lvl1pPr>
          </a:lstStyle>
          <a:p>
            <a:pPr lvl="0">
              <a:defRPr b="0" sz="1800"/>
            </a:pPr>
            <a:r>
              <a:rPr b="1" sz="2000"/>
              <a:t>Click to edit Master title style</a:t>
            </a:r>
          </a:p>
        </p:txBody>
      </p:sp>
      <p:sp>
        <p:nvSpPr>
          <p:cNvPr id="254" name="Shape 254"/>
          <p:cNvSpPr/>
          <p:nvPr>
            <p:ph type="body" idx="1"/>
          </p:nvPr>
        </p:nvSpPr>
        <p:spPr>
          <a:xfrm>
            <a:off x="1792288" y="5367337"/>
            <a:ext cx="5486401" cy="804863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FontTx/>
              <a:buNone/>
              <a:defRPr sz="1400"/>
            </a:lvl1pPr>
          </a:lstStyle>
          <a:p>
            <a:pPr lvl="0">
              <a:defRPr sz="1800"/>
            </a:pPr>
            <a:r>
              <a:rPr sz="1400"/>
              <a:t>Click to edit Master text styles</a:t>
            </a:r>
          </a:p>
        </p:txBody>
      </p:sp>
    </p:spTree>
  </p:cSld>
  <p:clrMapOvr>
    <a:masterClrMapping/>
  </p:clrMapOvr>
  <p:transition spd="med" advClick="1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Shape 25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257" name="Shape 257"/>
          <p:cNvSpPr/>
          <p:nvPr/>
        </p:nvSpPr>
        <p:spPr>
          <a:xfrm>
            <a:off x="-76200" y="457200"/>
            <a:ext cx="9296400" cy="533400"/>
          </a:xfrm>
          <a:prstGeom prst="rect">
            <a:avLst/>
          </a:prstGeom>
          <a:solidFill>
            <a:srgbClr val="009999"/>
          </a:solidFill>
          <a:ln w="12700">
            <a:miter lim="400000"/>
          </a:ln>
          <a:effectLst>
            <a:outerShdw sx="100000" sy="100000" kx="0" ky="0" algn="b" rotWithShape="0" blurRad="12700" dist="61087" dir="5400000">
              <a:srgbClr val="808080">
                <a:alpha val="25000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258" name="Shape 258"/>
          <p:cNvSpPr/>
          <p:nvPr/>
        </p:nvSpPr>
        <p:spPr>
          <a:xfrm>
            <a:off x="4608003" y="6474821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pic>
        <p:nvPicPr>
          <p:cNvPr id="259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  <p:sp>
        <p:nvSpPr>
          <p:cNvPr id="260" name="Shape 260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261" name="Shape 261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Click to edit Master text styles</a:t>
            </a:r>
            <a:endParaRPr sz="3200"/>
          </a:p>
          <a:p>
            <a:pPr lvl="1">
              <a:defRPr sz="1800"/>
            </a:pPr>
            <a:r>
              <a:rPr sz="3200"/>
              <a:t>Second level</a:t>
            </a:r>
            <a:endParaRPr sz="3200"/>
          </a:p>
          <a:p>
            <a:pPr lvl="2">
              <a:defRPr sz="1800"/>
            </a:pPr>
            <a:r>
              <a:rPr sz="3200"/>
              <a:t>Third level</a:t>
            </a:r>
            <a:endParaRPr sz="3200"/>
          </a:p>
          <a:p>
            <a:pPr lvl="3">
              <a:defRPr sz="1800"/>
            </a:pPr>
            <a:r>
              <a:rPr sz="3200"/>
              <a:t>Fourth level</a:t>
            </a:r>
            <a:endParaRPr sz="3200"/>
          </a:p>
          <a:p>
            <a:pPr lvl="4">
              <a:defRPr sz="1800"/>
            </a:pPr>
            <a:r>
              <a:rPr sz="3200"/>
              <a:t>Fifth level</a:t>
            </a:r>
          </a:p>
        </p:txBody>
      </p:sp>
    </p:spTree>
  </p:cSld>
  <p:clrMapOvr>
    <a:masterClrMapping/>
  </p:clrMapOvr>
  <p:transition spd="med" advClick="1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Shape 26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264" name="Shape 264"/>
          <p:cNvSpPr/>
          <p:nvPr/>
        </p:nvSpPr>
        <p:spPr>
          <a:xfrm>
            <a:off x="-76200" y="457200"/>
            <a:ext cx="9296400" cy="533400"/>
          </a:xfrm>
          <a:prstGeom prst="rect">
            <a:avLst/>
          </a:prstGeom>
          <a:solidFill>
            <a:srgbClr val="009999"/>
          </a:solidFill>
          <a:ln w="12700">
            <a:miter lim="400000"/>
          </a:ln>
          <a:effectLst>
            <a:outerShdw sx="100000" sy="100000" kx="0" ky="0" algn="b" rotWithShape="0" blurRad="12700" dist="61087" dir="5400000">
              <a:srgbClr val="808080">
                <a:alpha val="25000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265" name="Shape 265"/>
          <p:cNvSpPr/>
          <p:nvPr/>
        </p:nvSpPr>
        <p:spPr>
          <a:xfrm>
            <a:off x="4608003" y="6474821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pic>
        <p:nvPicPr>
          <p:cNvPr id="266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  <p:sp>
        <p:nvSpPr>
          <p:cNvPr id="267" name="Shape 267"/>
          <p:cNvSpPr/>
          <p:nvPr>
            <p:ph type="title"/>
          </p:nvPr>
        </p:nvSpPr>
        <p:spPr>
          <a:xfrm>
            <a:off x="6629400" y="274638"/>
            <a:ext cx="2057400" cy="6583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268" name="Shape 268"/>
          <p:cNvSpPr/>
          <p:nvPr>
            <p:ph type="body" idx="1"/>
          </p:nvPr>
        </p:nvSpPr>
        <p:spPr>
          <a:xfrm>
            <a:off x="457200" y="274638"/>
            <a:ext cx="6019800" cy="6583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Click to edit Master text styles</a:t>
            </a:r>
            <a:endParaRPr sz="3200"/>
          </a:p>
          <a:p>
            <a:pPr lvl="1">
              <a:defRPr sz="1800"/>
            </a:pPr>
            <a:r>
              <a:rPr sz="3200"/>
              <a:t>Second level</a:t>
            </a:r>
            <a:endParaRPr sz="3200"/>
          </a:p>
          <a:p>
            <a:pPr lvl="2">
              <a:defRPr sz="1800"/>
            </a:pPr>
            <a:r>
              <a:rPr sz="3200"/>
              <a:t>Third level</a:t>
            </a:r>
            <a:endParaRPr sz="3200"/>
          </a:p>
          <a:p>
            <a:pPr lvl="3">
              <a:defRPr sz="1800"/>
            </a:pPr>
            <a:r>
              <a:rPr sz="3200"/>
              <a:t>Fourth level</a:t>
            </a:r>
            <a:endParaRPr sz="3200"/>
          </a:p>
          <a:p>
            <a:pPr lvl="4">
              <a:defRPr sz="1800"/>
            </a:pPr>
            <a:r>
              <a:rPr sz="3200"/>
              <a:t>Fifth level</a:t>
            </a:r>
          </a:p>
        </p:txBody>
      </p:sp>
    </p:spTree>
  </p:cSld>
  <p:clrMapOvr>
    <a:masterClrMapping/>
  </p:clrMapOvr>
  <p:transition spd="med" advClick="1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Shape 27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271" name="Shape 271"/>
          <p:cNvSpPr/>
          <p:nvPr/>
        </p:nvSpPr>
        <p:spPr>
          <a:xfrm>
            <a:off x="-76200" y="457200"/>
            <a:ext cx="9296400" cy="533400"/>
          </a:xfrm>
          <a:prstGeom prst="rect">
            <a:avLst/>
          </a:prstGeom>
          <a:solidFill>
            <a:srgbClr val="FF7600"/>
          </a:solidFill>
          <a:ln w="12700">
            <a:miter lim="400000"/>
          </a:ln>
          <a:effectLst>
            <a:outerShdw sx="100000" sy="100000" kx="0" ky="0" algn="b" rotWithShape="0" blurRad="12700" dist="61087" dir="5400000">
              <a:srgbClr val="808080">
                <a:alpha val="25000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272" name="Shape 272"/>
          <p:cNvSpPr/>
          <p:nvPr/>
        </p:nvSpPr>
        <p:spPr>
          <a:xfrm>
            <a:off x="4608003" y="6474821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pic>
        <p:nvPicPr>
          <p:cNvPr id="273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  <p:sp>
        <p:nvSpPr>
          <p:cNvPr id="274" name="Shape 274"/>
          <p:cNvSpPr/>
          <p:nvPr>
            <p:ph type="title"/>
          </p:nvPr>
        </p:nvSpPr>
        <p:spPr>
          <a:xfrm>
            <a:off x="685800" y="2130425"/>
            <a:ext cx="7772400" cy="175577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275" name="Shape 275"/>
          <p:cNvSpPr/>
          <p:nvPr>
            <p:ph type="body" idx="1"/>
          </p:nvPr>
        </p:nvSpPr>
        <p:spPr>
          <a:xfrm>
            <a:off x="1371600" y="3886200"/>
            <a:ext cx="6400800" cy="297180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</a:lvl1pPr>
          </a:lstStyle>
          <a:p>
            <a:pPr lvl="0">
              <a:defRPr sz="1800"/>
            </a:pPr>
            <a:r>
              <a:rPr sz="3200"/>
              <a:t>Click to edit Master subtitle style</a:t>
            </a:r>
          </a:p>
        </p:txBody>
      </p:sp>
    </p:spTree>
  </p:cSld>
  <p:clrMapOvr>
    <a:masterClrMapping/>
  </p:clrMapOvr>
  <p:transition spd="med" advClick="1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Shape 27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278" name="Shape 278"/>
          <p:cNvSpPr/>
          <p:nvPr/>
        </p:nvSpPr>
        <p:spPr>
          <a:xfrm>
            <a:off x="-76200" y="457200"/>
            <a:ext cx="9296400" cy="533400"/>
          </a:xfrm>
          <a:prstGeom prst="rect">
            <a:avLst/>
          </a:prstGeom>
          <a:solidFill>
            <a:srgbClr val="FF7600"/>
          </a:solidFill>
          <a:ln w="12700">
            <a:miter lim="400000"/>
          </a:ln>
          <a:effectLst>
            <a:outerShdw sx="100000" sy="100000" kx="0" ky="0" algn="b" rotWithShape="0" blurRad="12700" dist="61087" dir="5400000">
              <a:srgbClr val="808080">
                <a:alpha val="25000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279" name="Shape 279"/>
          <p:cNvSpPr/>
          <p:nvPr/>
        </p:nvSpPr>
        <p:spPr>
          <a:xfrm>
            <a:off x="4608003" y="6474821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pic>
        <p:nvPicPr>
          <p:cNvPr id="280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  <p:sp>
        <p:nvSpPr>
          <p:cNvPr id="281" name="Shape 28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282" name="Shape 28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Click to edit Master text styles</a:t>
            </a:r>
            <a:endParaRPr sz="3200"/>
          </a:p>
          <a:p>
            <a:pPr lvl="1">
              <a:defRPr sz="1800"/>
            </a:pPr>
            <a:r>
              <a:rPr sz="3200"/>
              <a:t>Second level</a:t>
            </a:r>
            <a:endParaRPr sz="3200"/>
          </a:p>
          <a:p>
            <a:pPr lvl="2">
              <a:defRPr sz="1800"/>
            </a:pPr>
            <a:r>
              <a:rPr sz="3200"/>
              <a:t>Third level</a:t>
            </a:r>
            <a:endParaRPr sz="3200"/>
          </a:p>
          <a:p>
            <a:pPr lvl="3">
              <a:defRPr sz="1800"/>
            </a:pPr>
            <a:r>
              <a:rPr sz="3200"/>
              <a:t>Fourth level</a:t>
            </a:r>
            <a:endParaRPr sz="3200"/>
          </a:p>
          <a:p>
            <a:pPr lvl="4">
              <a:defRPr sz="1800"/>
            </a:pPr>
            <a:r>
              <a:rPr sz="3200"/>
              <a:t>Fifth level</a:t>
            </a:r>
          </a:p>
        </p:txBody>
      </p:sp>
    </p:spTree>
  </p:cSld>
  <p:clrMapOvr>
    <a:masterClrMapping/>
  </p:clrMapOvr>
  <p:transition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/>
          <p:nvPr>
            <p:ph type="title"/>
          </p:nvPr>
        </p:nvSpPr>
        <p:spPr>
          <a:xfrm>
            <a:off x="457200" y="274638"/>
            <a:ext cx="8229600" cy="120498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22" name="Shape 22"/>
          <p:cNvSpPr/>
          <p:nvPr>
            <p:ph type="body" idx="1"/>
          </p:nvPr>
        </p:nvSpPr>
        <p:spPr>
          <a:xfrm>
            <a:off x="457200" y="1479617"/>
            <a:ext cx="4040188" cy="69525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FontTx/>
              <a:buNone/>
              <a:defRPr b="1" sz="2400"/>
            </a:lvl1pPr>
          </a:lstStyle>
          <a:p>
            <a:pPr lvl="0">
              <a:defRPr b="0" sz="1800"/>
            </a:pPr>
            <a:r>
              <a:rPr b="1" sz="2400"/>
              <a:t>Click to edit Master text styles</a:t>
            </a:r>
          </a:p>
        </p:txBody>
      </p:sp>
    </p:spTree>
  </p:cSld>
  <p:clrMapOvr>
    <a:masterClrMapping/>
  </p:clrMapOvr>
  <p:transition spd="med" advClick="1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Shape 28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285" name="Shape 285"/>
          <p:cNvSpPr/>
          <p:nvPr/>
        </p:nvSpPr>
        <p:spPr>
          <a:xfrm>
            <a:off x="-76200" y="457200"/>
            <a:ext cx="9296400" cy="533400"/>
          </a:xfrm>
          <a:prstGeom prst="rect">
            <a:avLst/>
          </a:prstGeom>
          <a:solidFill>
            <a:srgbClr val="FF7600"/>
          </a:solidFill>
          <a:ln w="12700">
            <a:miter lim="400000"/>
          </a:ln>
          <a:effectLst>
            <a:outerShdw sx="100000" sy="100000" kx="0" ky="0" algn="b" rotWithShape="0" blurRad="12700" dist="61087" dir="5400000">
              <a:srgbClr val="808080">
                <a:alpha val="25000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286" name="Shape 286"/>
          <p:cNvSpPr/>
          <p:nvPr/>
        </p:nvSpPr>
        <p:spPr>
          <a:xfrm>
            <a:off x="4608003" y="6474821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pic>
        <p:nvPicPr>
          <p:cNvPr id="287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  <p:sp>
        <p:nvSpPr>
          <p:cNvPr id="288" name="Shape 288"/>
          <p:cNvSpPr/>
          <p:nvPr>
            <p:ph type="title"/>
          </p:nvPr>
        </p:nvSpPr>
        <p:spPr>
          <a:xfrm>
            <a:off x="722312" y="4406900"/>
            <a:ext cx="7772401" cy="1362075"/>
          </a:xfrm>
          <a:prstGeom prst="rect">
            <a:avLst/>
          </a:prstGeom>
        </p:spPr>
        <p:txBody>
          <a:bodyPr/>
          <a:lstStyle>
            <a:lvl1pPr algn="l">
              <a:defRPr b="1" cap="all" sz="4000"/>
            </a:lvl1pPr>
          </a:lstStyle>
          <a:p>
            <a:pPr lvl="0">
              <a:defRPr b="0" cap="none" sz="1800"/>
            </a:pPr>
            <a:r>
              <a:rPr b="1" cap="all" sz="4000"/>
              <a:t>Click to edit Master title style</a:t>
            </a:r>
          </a:p>
        </p:txBody>
      </p:sp>
      <p:sp>
        <p:nvSpPr>
          <p:cNvPr id="289" name="Shape 289"/>
          <p:cNvSpPr/>
          <p:nvPr>
            <p:ph type="body" idx="1"/>
          </p:nvPr>
        </p:nvSpPr>
        <p:spPr>
          <a:xfrm>
            <a:off x="722312" y="2906713"/>
            <a:ext cx="7772401" cy="150018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400"/>
              </a:spcBef>
              <a:buSzTx/>
              <a:buFontTx/>
              <a:buNone/>
              <a:defRPr sz="2000"/>
            </a:lvl1pPr>
          </a:lstStyle>
          <a:p>
            <a:pPr lvl="0">
              <a:defRPr sz="1800"/>
            </a:pPr>
            <a:r>
              <a:rPr sz="2000"/>
              <a:t>Click to edit Master text styles</a:t>
            </a:r>
          </a:p>
        </p:txBody>
      </p:sp>
    </p:spTree>
  </p:cSld>
  <p:clrMapOvr>
    <a:masterClrMapping/>
  </p:clrMapOvr>
  <p:transition spd="med" advClick="1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Shape 29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292" name="Shape 292"/>
          <p:cNvSpPr/>
          <p:nvPr/>
        </p:nvSpPr>
        <p:spPr>
          <a:xfrm>
            <a:off x="-76200" y="457200"/>
            <a:ext cx="9296400" cy="533400"/>
          </a:xfrm>
          <a:prstGeom prst="rect">
            <a:avLst/>
          </a:prstGeom>
          <a:solidFill>
            <a:srgbClr val="FF7600"/>
          </a:solidFill>
          <a:ln w="12700">
            <a:miter lim="400000"/>
          </a:ln>
          <a:effectLst>
            <a:outerShdw sx="100000" sy="100000" kx="0" ky="0" algn="b" rotWithShape="0" blurRad="12700" dist="61087" dir="5400000">
              <a:srgbClr val="808080">
                <a:alpha val="25000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293" name="Shape 293"/>
          <p:cNvSpPr/>
          <p:nvPr/>
        </p:nvSpPr>
        <p:spPr>
          <a:xfrm>
            <a:off x="4608003" y="6474821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pic>
        <p:nvPicPr>
          <p:cNvPr id="294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  <p:sp>
        <p:nvSpPr>
          <p:cNvPr id="295" name="Shape 29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296" name="Shape 296"/>
          <p:cNvSpPr/>
          <p:nvPr>
            <p:ph type="body" idx="1"/>
          </p:nvPr>
        </p:nvSpPr>
        <p:spPr>
          <a:xfrm>
            <a:off x="457200" y="1600200"/>
            <a:ext cx="4038600" cy="5257800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defRPr sz="2800"/>
            </a:lvl1pPr>
            <a:lvl2pPr marL="790575" indent="-333375">
              <a:spcBef>
                <a:spcPts val="600"/>
              </a:spcBef>
              <a:defRPr sz="2800"/>
            </a:lvl2pPr>
            <a:lvl3pPr marL="1234439" indent="-320039">
              <a:spcBef>
                <a:spcPts val="600"/>
              </a:spcBef>
              <a:defRPr sz="2800"/>
            </a:lvl3pPr>
            <a:lvl4pPr marL="1727200" indent="-355600">
              <a:spcBef>
                <a:spcPts val="600"/>
              </a:spcBef>
              <a:defRPr sz="2800"/>
            </a:lvl4pPr>
            <a:lvl5pPr marL="2184400" indent="-355600">
              <a:spcBef>
                <a:spcPts val="600"/>
              </a:spcBef>
              <a:defRPr sz="2800"/>
            </a:lvl5pPr>
          </a:lstStyle>
          <a:p>
            <a:pPr lvl="0">
              <a:defRPr sz="1800"/>
            </a:pPr>
            <a:r>
              <a:rPr sz="2800"/>
              <a:t>Click to edit Master text styles</a:t>
            </a:r>
            <a:endParaRPr sz="2800"/>
          </a:p>
          <a:p>
            <a:pPr lvl="1">
              <a:defRPr sz="1800"/>
            </a:pPr>
            <a:r>
              <a:rPr sz="2800"/>
              <a:t>Second level</a:t>
            </a:r>
            <a:endParaRPr sz="2800"/>
          </a:p>
          <a:p>
            <a:pPr lvl="2">
              <a:defRPr sz="1800"/>
            </a:pPr>
            <a:r>
              <a:rPr sz="2800"/>
              <a:t>Third level</a:t>
            </a:r>
            <a:endParaRPr sz="2800"/>
          </a:p>
          <a:p>
            <a:pPr lvl="3">
              <a:defRPr sz="1800"/>
            </a:pPr>
            <a:r>
              <a:rPr sz="2800"/>
              <a:t>Fourth level</a:t>
            </a:r>
            <a:endParaRPr sz="2800"/>
          </a:p>
          <a:p>
            <a:pPr lvl="4">
              <a:defRPr sz="1800"/>
            </a:pPr>
            <a:r>
              <a:rPr sz="2800"/>
              <a:t>Fifth level</a:t>
            </a:r>
          </a:p>
        </p:txBody>
      </p:sp>
    </p:spTree>
  </p:cSld>
  <p:clrMapOvr>
    <a:masterClrMapping/>
  </p:clrMapOvr>
  <p:transition spd="med" advClick="1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Shape 29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299" name="Shape 299"/>
          <p:cNvSpPr/>
          <p:nvPr/>
        </p:nvSpPr>
        <p:spPr>
          <a:xfrm>
            <a:off x="-76200" y="457200"/>
            <a:ext cx="9296400" cy="533400"/>
          </a:xfrm>
          <a:prstGeom prst="rect">
            <a:avLst/>
          </a:prstGeom>
          <a:solidFill>
            <a:srgbClr val="FF7600"/>
          </a:solidFill>
          <a:ln w="12700">
            <a:miter lim="400000"/>
          </a:ln>
          <a:effectLst>
            <a:outerShdw sx="100000" sy="100000" kx="0" ky="0" algn="b" rotWithShape="0" blurRad="12700" dist="61087" dir="5400000">
              <a:srgbClr val="808080">
                <a:alpha val="25000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300" name="Shape 300"/>
          <p:cNvSpPr/>
          <p:nvPr/>
        </p:nvSpPr>
        <p:spPr>
          <a:xfrm>
            <a:off x="4608003" y="6474821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pic>
        <p:nvPicPr>
          <p:cNvPr id="301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  <p:sp>
        <p:nvSpPr>
          <p:cNvPr id="302" name="Shape 302"/>
          <p:cNvSpPr/>
          <p:nvPr>
            <p:ph type="title"/>
          </p:nvPr>
        </p:nvSpPr>
        <p:spPr>
          <a:xfrm>
            <a:off x="457200" y="274638"/>
            <a:ext cx="8229600" cy="120498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303" name="Shape 303"/>
          <p:cNvSpPr/>
          <p:nvPr>
            <p:ph type="body" idx="1"/>
          </p:nvPr>
        </p:nvSpPr>
        <p:spPr>
          <a:xfrm>
            <a:off x="457200" y="1479617"/>
            <a:ext cx="4040188" cy="69525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FontTx/>
              <a:buNone/>
              <a:defRPr b="1" sz="2400"/>
            </a:lvl1pPr>
          </a:lstStyle>
          <a:p>
            <a:pPr lvl="0">
              <a:defRPr b="0" sz="1800"/>
            </a:pPr>
            <a:r>
              <a:rPr b="1" sz="2400"/>
              <a:t>Click to edit Master text styles</a:t>
            </a:r>
          </a:p>
        </p:txBody>
      </p:sp>
    </p:spTree>
  </p:cSld>
  <p:clrMapOvr>
    <a:masterClrMapping/>
  </p:clrMapOvr>
  <p:transition spd="med" advClick="1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Shape 30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306" name="Shape 306"/>
          <p:cNvSpPr/>
          <p:nvPr/>
        </p:nvSpPr>
        <p:spPr>
          <a:xfrm>
            <a:off x="-76200" y="457200"/>
            <a:ext cx="9296400" cy="533400"/>
          </a:xfrm>
          <a:prstGeom prst="rect">
            <a:avLst/>
          </a:prstGeom>
          <a:solidFill>
            <a:srgbClr val="FF7600"/>
          </a:solidFill>
          <a:ln w="12700">
            <a:miter lim="400000"/>
          </a:ln>
          <a:effectLst>
            <a:outerShdw sx="100000" sy="100000" kx="0" ky="0" algn="b" rotWithShape="0" blurRad="12700" dist="61087" dir="5400000">
              <a:srgbClr val="808080">
                <a:alpha val="25000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307" name="Shape 307"/>
          <p:cNvSpPr/>
          <p:nvPr/>
        </p:nvSpPr>
        <p:spPr>
          <a:xfrm>
            <a:off x="4608003" y="6474821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pic>
        <p:nvPicPr>
          <p:cNvPr id="308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  <p:sp>
        <p:nvSpPr>
          <p:cNvPr id="309" name="Shape 30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</p:spTree>
  </p:cSld>
  <p:clrMapOvr>
    <a:masterClrMapping/>
  </p:clrMapOvr>
  <p:transition spd="med" advClick="1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Shape 3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312" name="Shape 312"/>
          <p:cNvSpPr/>
          <p:nvPr/>
        </p:nvSpPr>
        <p:spPr>
          <a:xfrm>
            <a:off x="-76200" y="457200"/>
            <a:ext cx="9296400" cy="533400"/>
          </a:xfrm>
          <a:prstGeom prst="rect">
            <a:avLst/>
          </a:prstGeom>
          <a:solidFill>
            <a:srgbClr val="FF7600"/>
          </a:solidFill>
          <a:ln w="12700">
            <a:miter lim="400000"/>
          </a:ln>
          <a:effectLst>
            <a:outerShdw sx="100000" sy="100000" kx="0" ky="0" algn="b" rotWithShape="0" blurRad="12700" dist="61087" dir="5400000">
              <a:srgbClr val="808080">
                <a:alpha val="25000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313" name="Shape 313"/>
          <p:cNvSpPr/>
          <p:nvPr/>
        </p:nvSpPr>
        <p:spPr>
          <a:xfrm>
            <a:off x="4608003" y="6474821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pic>
        <p:nvPicPr>
          <p:cNvPr id="314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Shape 31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317" name="Shape 317"/>
          <p:cNvSpPr/>
          <p:nvPr/>
        </p:nvSpPr>
        <p:spPr>
          <a:xfrm>
            <a:off x="-76200" y="457200"/>
            <a:ext cx="9296400" cy="533400"/>
          </a:xfrm>
          <a:prstGeom prst="rect">
            <a:avLst/>
          </a:prstGeom>
          <a:solidFill>
            <a:srgbClr val="FF7600"/>
          </a:solidFill>
          <a:ln w="12700">
            <a:miter lim="400000"/>
          </a:ln>
          <a:effectLst>
            <a:outerShdw sx="100000" sy="100000" kx="0" ky="0" algn="b" rotWithShape="0" blurRad="12700" dist="61087" dir="5400000">
              <a:srgbClr val="808080">
                <a:alpha val="25000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318" name="Shape 318"/>
          <p:cNvSpPr/>
          <p:nvPr/>
        </p:nvSpPr>
        <p:spPr>
          <a:xfrm>
            <a:off x="4608003" y="6474821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pic>
        <p:nvPicPr>
          <p:cNvPr id="319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  <p:sp>
        <p:nvSpPr>
          <p:cNvPr id="320" name="Shape 320"/>
          <p:cNvSpPr/>
          <p:nvPr>
            <p:ph type="title"/>
          </p:nvPr>
        </p:nvSpPr>
        <p:spPr>
          <a:xfrm>
            <a:off x="457200" y="0"/>
            <a:ext cx="3008314" cy="1435100"/>
          </a:xfrm>
          <a:prstGeom prst="rect">
            <a:avLst/>
          </a:prstGeom>
        </p:spPr>
        <p:txBody>
          <a:bodyPr anchor="b"/>
          <a:lstStyle>
            <a:lvl1pPr algn="l">
              <a:defRPr b="1" sz="2000"/>
            </a:lvl1pPr>
          </a:lstStyle>
          <a:p>
            <a:pPr lvl="0">
              <a:defRPr b="0" sz="1800"/>
            </a:pPr>
            <a:r>
              <a:rPr b="1" sz="2000"/>
              <a:t>Click to edit Master title style</a:t>
            </a:r>
          </a:p>
        </p:txBody>
      </p:sp>
      <p:sp>
        <p:nvSpPr>
          <p:cNvPr id="321" name="Shape 321"/>
          <p:cNvSpPr/>
          <p:nvPr>
            <p:ph type="body" idx="1"/>
          </p:nvPr>
        </p:nvSpPr>
        <p:spPr>
          <a:xfrm>
            <a:off x="3575050" y="273050"/>
            <a:ext cx="5111750" cy="65849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Click to edit Master text styles</a:t>
            </a:r>
            <a:endParaRPr sz="3200"/>
          </a:p>
          <a:p>
            <a:pPr lvl="1">
              <a:defRPr sz="1800"/>
            </a:pPr>
            <a:r>
              <a:rPr sz="3200"/>
              <a:t>Second level</a:t>
            </a:r>
            <a:endParaRPr sz="3200"/>
          </a:p>
          <a:p>
            <a:pPr lvl="2">
              <a:defRPr sz="1800"/>
            </a:pPr>
            <a:r>
              <a:rPr sz="3200"/>
              <a:t>Third level</a:t>
            </a:r>
            <a:endParaRPr sz="3200"/>
          </a:p>
          <a:p>
            <a:pPr lvl="3">
              <a:defRPr sz="1800"/>
            </a:pPr>
            <a:r>
              <a:rPr sz="3200"/>
              <a:t>Fourth level</a:t>
            </a:r>
            <a:endParaRPr sz="3200"/>
          </a:p>
          <a:p>
            <a:pPr lvl="4">
              <a:defRPr sz="1800"/>
            </a:pPr>
            <a:r>
              <a:rPr sz="3200"/>
              <a:t>Fifth level</a:t>
            </a:r>
          </a:p>
        </p:txBody>
      </p:sp>
    </p:spTree>
  </p:cSld>
  <p:clrMapOvr>
    <a:masterClrMapping/>
  </p:clrMapOvr>
  <p:transition spd="med" advClick="1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Shape 32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324" name="Shape 324"/>
          <p:cNvSpPr/>
          <p:nvPr/>
        </p:nvSpPr>
        <p:spPr>
          <a:xfrm>
            <a:off x="-76200" y="457200"/>
            <a:ext cx="9296400" cy="533400"/>
          </a:xfrm>
          <a:prstGeom prst="rect">
            <a:avLst/>
          </a:prstGeom>
          <a:solidFill>
            <a:srgbClr val="FF7600"/>
          </a:solidFill>
          <a:ln w="12700">
            <a:miter lim="400000"/>
          </a:ln>
          <a:effectLst>
            <a:outerShdw sx="100000" sy="100000" kx="0" ky="0" algn="b" rotWithShape="0" blurRad="12700" dist="61087" dir="5400000">
              <a:srgbClr val="808080">
                <a:alpha val="25000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325" name="Shape 325"/>
          <p:cNvSpPr/>
          <p:nvPr/>
        </p:nvSpPr>
        <p:spPr>
          <a:xfrm>
            <a:off x="4608003" y="6474821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pic>
        <p:nvPicPr>
          <p:cNvPr id="326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  <p:sp>
        <p:nvSpPr>
          <p:cNvPr id="327" name="Shape 327"/>
          <p:cNvSpPr/>
          <p:nvPr>
            <p:ph type="title"/>
          </p:nvPr>
        </p:nvSpPr>
        <p:spPr>
          <a:xfrm>
            <a:off x="1792288" y="4800600"/>
            <a:ext cx="5486401" cy="566738"/>
          </a:xfrm>
          <a:prstGeom prst="rect">
            <a:avLst/>
          </a:prstGeom>
        </p:spPr>
        <p:txBody>
          <a:bodyPr anchor="b"/>
          <a:lstStyle>
            <a:lvl1pPr algn="l">
              <a:defRPr b="1" sz="2000"/>
            </a:lvl1pPr>
          </a:lstStyle>
          <a:p>
            <a:pPr lvl="0">
              <a:defRPr b="0" sz="1800"/>
            </a:pPr>
            <a:r>
              <a:rPr b="1" sz="2000"/>
              <a:t>Click to edit Master title style</a:t>
            </a:r>
          </a:p>
        </p:txBody>
      </p:sp>
      <p:sp>
        <p:nvSpPr>
          <p:cNvPr id="328" name="Shape 328"/>
          <p:cNvSpPr/>
          <p:nvPr>
            <p:ph type="body" idx="1"/>
          </p:nvPr>
        </p:nvSpPr>
        <p:spPr>
          <a:xfrm>
            <a:off x="1792288" y="5367337"/>
            <a:ext cx="5486401" cy="804863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FontTx/>
              <a:buNone/>
              <a:defRPr sz="1400"/>
            </a:lvl1pPr>
          </a:lstStyle>
          <a:p>
            <a:pPr lvl="0">
              <a:defRPr sz="1800"/>
            </a:pPr>
            <a:r>
              <a:rPr sz="1400"/>
              <a:t>Click to edit Master text styles</a:t>
            </a:r>
          </a:p>
        </p:txBody>
      </p:sp>
    </p:spTree>
  </p:cSld>
  <p:clrMapOvr>
    <a:masterClrMapping/>
  </p:clrMapOvr>
  <p:transition spd="med" advClick="1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Shape 33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331" name="Shape 331"/>
          <p:cNvSpPr/>
          <p:nvPr/>
        </p:nvSpPr>
        <p:spPr>
          <a:xfrm>
            <a:off x="-76200" y="457200"/>
            <a:ext cx="9296400" cy="533400"/>
          </a:xfrm>
          <a:prstGeom prst="rect">
            <a:avLst/>
          </a:prstGeom>
          <a:solidFill>
            <a:srgbClr val="FF7600"/>
          </a:solidFill>
          <a:ln w="12700">
            <a:miter lim="400000"/>
          </a:ln>
          <a:effectLst>
            <a:outerShdw sx="100000" sy="100000" kx="0" ky="0" algn="b" rotWithShape="0" blurRad="12700" dist="61087" dir="5400000">
              <a:srgbClr val="808080">
                <a:alpha val="25000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332" name="Shape 332"/>
          <p:cNvSpPr/>
          <p:nvPr/>
        </p:nvSpPr>
        <p:spPr>
          <a:xfrm>
            <a:off x="4608003" y="6474821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pic>
        <p:nvPicPr>
          <p:cNvPr id="333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  <p:sp>
        <p:nvSpPr>
          <p:cNvPr id="334" name="Shape 334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335" name="Shape 335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Click to edit Master text styles</a:t>
            </a:r>
            <a:endParaRPr sz="3200"/>
          </a:p>
          <a:p>
            <a:pPr lvl="1">
              <a:defRPr sz="1800"/>
            </a:pPr>
            <a:r>
              <a:rPr sz="3200"/>
              <a:t>Second level</a:t>
            </a:r>
            <a:endParaRPr sz="3200"/>
          </a:p>
          <a:p>
            <a:pPr lvl="2">
              <a:defRPr sz="1800"/>
            </a:pPr>
            <a:r>
              <a:rPr sz="3200"/>
              <a:t>Third level</a:t>
            </a:r>
            <a:endParaRPr sz="3200"/>
          </a:p>
          <a:p>
            <a:pPr lvl="3">
              <a:defRPr sz="1800"/>
            </a:pPr>
            <a:r>
              <a:rPr sz="3200"/>
              <a:t>Fourth level</a:t>
            </a:r>
            <a:endParaRPr sz="3200"/>
          </a:p>
          <a:p>
            <a:pPr lvl="4">
              <a:defRPr sz="1800"/>
            </a:pPr>
            <a:r>
              <a:rPr sz="3200"/>
              <a:t>Fifth level</a:t>
            </a:r>
          </a:p>
        </p:txBody>
      </p:sp>
    </p:spTree>
  </p:cSld>
  <p:clrMapOvr>
    <a:masterClrMapping/>
  </p:clrMapOvr>
  <p:transition spd="med" advClick="1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Shape 33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338" name="Shape 338"/>
          <p:cNvSpPr/>
          <p:nvPr/>
        </p:nvSpPr>
        <p:spPr>
          <a:xfrm>
            <a:off x="-76200" y="457200"/>
            <a:ext cx="9296400" cy="533400"/>
          </a:xfrm>
          <a:prstGeom prst="rect">
            <a:avLst/>
          </a:prstGeom>
          <a:solidFill>
            <a:srgbClr val="FF7600"/>
          </a:solidFill>
          <a:ln w="12700">
            <a:miter lim="400000"/>
          </a:ln>
          <a:effectLst>
            <a:outerShdw sx="100000" sy="100000" kx="0" ky="0" algn="b" rotWithShape="0" blurRad="12700" dist="61087" dir="5400000">
              <a:srgbClr val="808080">
                <a:alpha val="25000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339" name="Shape 339"/>
          <p:cNvSpPr/>
          <p:nvPr/>
        </p:nvSpPr>
        <p:spPr>
          <a:xfrm>
            <a:off x="4608003" y="6474821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pic>
        <p:nvPicPr>
          <p:cNvPr id="340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  <p:sp>
        <p:nvSpPr>
          <p:cNvPr id="341" name="Shape 341"/>
          <p:cNvSpPr/>
          <p:nvPr>
            <p:ph type="title"/>
          </p:nvPr>
        </p:nvSpPr>
        <p:spPr>
          <a:xfrm>
            <a:off x="6629400" y="274638"/>
            <a:ext cx="2057400" cy="6583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342" name="Shape 342"/>
          <p:cNvSpPr/>
          <p:nvPr>
            <p:ph type="body" idx="1"/>
          </p:nvPr>
        </p:nvSpPr>
        <p:spPr>
          <a:xfrm>
            <a:off x="457200" y="274638"/>
            <a:ext cx="6019800" cy="6583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Click to edit Master text styles</a:t>
            </a:r>
            <a:endParaRPr sz="3200"/>
          </a:p>
          <a:p>
            <a:pPr lvl="1">
              <a:defRPr sz="1800"/>
            </a:pPr>
            <a:r>
              <a:rPr sz="3200"/>
              <a:t>Second level</a:t>
            </a:r>
            <a:endParaRPr sz="3200"/>
          </a:p>
          <a:p>
            <a:pPr lvl="2">
              <a:defRPr sz="1800"/>
            </a:pPr>
            <a:r>
              <a:rPr sz="3200"/>
              <a:t>Third level</a:t>
            </a:r>
            <a:endParaRPr sz="3200"/>
          </a:p>
          <a:p>
            <a:pPr lvl="3">
              <a:defRPr sz="1800"/>
            </a:pPr>
            <a:r>
              <a:rPr sz="3200"/>
              <a:t>Fourth level</a:t>
            </a:r>
            <a:endParaRPr sz="3200"/>
          </a:p>
          <a:p>
            <a:pPr lvl="4">
              <a:defRPr sz="1800"/>
            </a:pPr>
            <a:r>
              <a:rPr sz="3200"/>
              <a:t>Fifth level</a:t>
            </a:r>
          </a:p>
        </p:txBody>
      </p:sp>
    </p:spTree>
  </p:cSld>
  <p:clrMapOvr>
    <a:masterClrMapping/>
  </p:clrMapOvr>
  <p:transition spd="med" advClick="1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4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  <p:sp>
        <p:nvSpPr>
          <p:cNvPr id="345" name="Shape 345"/>
          <p:cNvSpPr/>
          <p:nvPr/>
        </p:nvSpPr>
        <p:spPr>
          <a:xfrm>
            <a:off x="4608003" y="6474821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sp>
        <p:nvSpPr>
          <p:cNvPr id="346" name="Shape 346"/>
          <p:cNvSpPr/>
          <p:nvPr>
            <p:ph type="title"/>
          </p:nvPr>
        </p:nvSpPr>
        <p:spPr>
          <a:xfrm>
            <a:off x="685800" y="2130425"/>
            <a:ext cx="7772400" cy="175577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347" name="Shape 347"/>
          <p:cNvSpPr/>
          <p:nvPr>
            <p:ph type="body" idx="1"/>
          </p:nvPr>
        </p:nvSpPr>
        <p:spPr>
          <a:xfrm>
            <a:off x="1371600" y="3886200"/>
            <a:ext cx="6400800" cy="297180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</a:lvl1pPr>
          </a:lstStyle>
          <a:p>
            <a:pPr lvl="0">
              <a:defRPr sz="1800"/>
            </a:pPr>
            <a:r>
              <a:rPr sz="3200"/>
              <a:t>Click to edit Master subtitle style</a:t>
            </a:r>
          </a:p>
        </p:txBody>
      </p:sp>
    </p:spTree>
  </p:cSld>
  <p:clrMapOvr>
    <a:masterClrMapping/>
  </p:clrMapOvr>
  <p:transition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</p:spTree>
  </p:cSld>
  <p:clrMapOvr>
    <a:masterClrMapping/>
  </p:clrMapOvr>
  <p:transition spd="med" advClick="1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9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  <p:sp>
        <p:nvSpPr>
          <p:cNvPr id="350" name="Shape 350"/>
          <p:cNvSpPr/>
          <p:nvPr/>
        </p:nvSpPr>
        <p:spPr>
          <a:xfrm>
            <a:off x="4608003" y="6474821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sp>
        <p:nvSpPr>
          <p:cNvPr id="351" name="Shape 35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352" name="Shape 35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Click to edit Master text styles</a:t>
            </a:r>
            <a:endParaRPr sz="3200"/>
          </a:p>
          <a:p>
            <a:pPr lvl="1">
              <a:defRPr sz="1800"/>
            </a:pPr>
            <a:r>
              <a:rPr sz="3200"/>
              <a:t>Second level</a:t>
            </a:r>
            <a:endParaRPr sz="3200"/>
          </a:p>
          <a:p>
            <a:pPr lvl="2">
              <a:defRPr sz="1800"/>
            </a:pPr>
            <a:r>
              <a:rPr sz="3200"/>
              <a:t>Third level</a:t>
            </a:r>
            <a:endParaRPr sz="3200"/>
          </a:p>
          <a:p>
            <a:pPr lvl="3">
              <a:defRPr sz="1800"/>
            </a:pPr>
            <a:r>
              <a:rPr sz="3200"/>
              <a:t>Fourth level</a:t>
            </a:r>
            <a:endParaRPr sz="3200"/>
          </a:p>
          <a:p>
            <a:pPr lvl="4">
              <a:defRPr sz="1800"/>
            </a:pPr>
            <a:r>
              <a:rPr sz="3200"/>
              <a:t>Fifth level</a:t>
            </a:r>
          </a:p>
        </p:txBody>
      </p:sp>
    </p:spTree>
  </p:cSld>
  <p:clrMapOvr>
    <a:masterClrMapping/>
  </p:clrMapOvr>
  <p:transition spd="med" advClick="1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4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  <p:sp>
        <p:nvSpPr>
          <p:cNvPr id="355" name="Shape 355"/>
          <p:cNvSpPr/>
          <p:nvPr/>
        </p:nvSpPr>
        <p:spPr>
          <a:xfrm>
            <a:off x="4608003" y="6474821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sp>
        <p:nvSpPr>
          <p:cNvPr id="356" name="Shape 356"/>
          <p:cNvSpPr/>
          <p:nvPr>
            <p:ph type="title"/>
          </p:nvPr>
        </p:nvSpPr>
        <p:spPr>
          <a:xfrm>
            <a:off x="722312" y="4406900"/>
            <a:ext cx="7772401" cy="1362075"/>
          </a:xfrm>
          <a:prstGeom prst="rect">
            <a:avLst/>
          </a:prstGeom>
        </p:spPr>
        <p:txBody>
          <a:bodyPr/>
          <a:lstStyle>
            <a:lvl1pPr algn="l">
              <a:defRPr b="1" cap="all" sz="4000"/>
            </a:lvl1pPr>
          </a:lstStyle>
          <a:p>
            <a:pPr lvl="0">
              <a:defRPr b="0" cap="none" sz="1800"/>
            </a:pPr>
            <a:r>
              <a:rPr b="1" cap="all" sz="4000"/>
              <a:t>Click to edit Master title style</a:t>
            </a:r>
          </a:p>
        </p:txBody>
      </p:sp>
      <p:sp>
        <p:nvSpPr>
          <p:cNvPr id="357" name="Shape 357"/>
          <p:cNvSpPr/>
          <p:nvPr>
            <p:ph type="body" idx="1"/>
          </p:nvPr>
        </p:nvSpPr>
        <p:spPr>
          <a:xfrm>
            <a:off x="722312" y="2906713"/>
            <a:ext cx="7772401" cy="150018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400"/>
              </a:spcBef>
              <a:buSzTx/>
              <a:buFontTx/>
              <a:buNone/>
              <a:defRPr sz="2000"/>
            </a:lvl1pPr>
          </a:lstStyle>
          <a:p>
            <a:pPr lvl="0">
              <a:defRPr sz="1800"/>
            </a:pPr>
            <a:r>
              <a:rPr sz="2000"/>
              <a:t>Click to edit Master text styles</a:t>
            </a:r>
          </a:p>
        </p:txBody>
      </p:sp>
    </p:spTree>
  </p:cSld>
  <p:clrMapOvr>
    <a:masterClrMapping/>
  </p:clrMapOvr>
  <p:transition spd="med" advClick="1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9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  <p:sp>
        <p:nvSpPr>
          <p:cNvPr id="360" name="Shape 360"/>
          <p:cNvSpPr/>
          <p:nvPr/>
        </p:nvSpPr>
        <p:spPr>
          <a:xfrm>
            <a:off x="4608003" y="6474821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sp>
        <p:nvSpPr>
          <p:cNvPr id="361" name="Shape 36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362" name="Shape 362"/>
          <p:cNvSpPr/>
          <p:nvPr>
            <p:ph type="body" idx="1"/>
          </p:nvPr>
        </p:nvSpPr>
        <p:spPr>
          <a:xfrm>
            <a:off x="457200" y="1600200"/>
            <a:ext cx="4038600" cy="5257800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defRPr sz="2800"/>
            </a:lvl1pPr>
            <a:lvl2pPr marL="790575" indent="-333375">
              <a:spcBef>
                <a:spcPts val="600"/>
              </a:spcBef>
              <a:defRPr sz="2800"/>
            </a:lvl2pPr>
            <a:lvl3pPr marL="1234439" indent="-320039">
              <a:spcBef>
                <a:spcPts val="600"/>
              </a:spcBef>
              <a:defRPr sz="2800"/>
            </a:lvl3pPr>
            <a:lvl4pPr marL="1727200" indent="-355600">
              <a:spcBef>
                <a:spcPts val="600"/>
              </a:spcBef>
              <a:defRPr sz="2800"/>
            </a:lvl4pPr>
            <a:lvl5pPr marL="2184400" indent="-355600">
              <a:spcBef>
                <a:spcPts val="600"/>
              </a:spcBef>
              <a:defRPr sz="2800"/>
            </a:lvl5pPr>
          </a:lstStyle>
          <a:p>
            <a:pPr lvl="0">
              <a:defRPr sz="1800"/>
            </a:pPr>
            <a:r>
              <a:rPr sz="2800"/>
              <a:t>Click to edit Master text styles</a:t>
            </a:r>
            <a:endParaRPr sz="2800"/>
          </a:p>
          <a:p>
            <a:pPr lvl="1">
              <a:defRPr sz="1800"/>
            </a:pPr>
            <a:r>
              <a:rPr sz="2800"/>
              <a:t>Second level</a:t>
            </a:r>
            <a:endParaRPr sz="2800"/>
          </a:p>
          <a:p>
            <a:pPr lvl="2">
              <a:defRPr sz="1800"/>
            </a:pPr>
            <a:r>
              <a:rPr sz="2800"/>
              <a:t>Third level</a:t>
            </a:r>
            <a:endParaRPr sz="2800"/>
          </a:p>
          <a:p>
            <a:pPr lvl="3">
              <a:defRPr sz="1800"/>
            </a:pPr>
            <a:r>
              <a:rPr sz="2800"/>
              <a:t>Fourth level</a:t>
            </a:r>
            <a:endParaRPr sz="2800"/>
          </a:p>
          <a:p>
            <a:pPr lvl="4">
              <a:defRPr sz="1800"/>
            </a:pPr>
            <a:r>
              <a:rPr sz="2800"/>
              <a:t>Fifth level</a:t>
            </a:r>
          </a:p>
        </p:txBody>
      </p:sp>
    </p:spTree>
  </p:cSld>
  <p:clrMapOvr>
    <a:masterClrMapping/>
  </p:clrMapOvr>
  <p:transition spd="med" advClick="1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4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  <p:sp>
        <p:nvSpPr>
          <p:cNvPr id="365" name="Shape 365"/>
          <p:cNvSpPr/>
          <p:nvPr/>
        </p:nvSpPr>
        <p:spPr>
          <a:xfrm>
            <a:off x="4608003" y="6474821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sp>
        <p:nvSpPr>
          <p:cNvPr id="366" name="Shape 366"/>
          <p:cNvSpPr/>
          <p:nvPr>
            <p:ph type="title"/>
          </p:nvPr>
        </p:nvSpPr>
        <p:spPr>
          <a:xfrm>
            <a:off x="457200" y="274638"/>
            <a:ext cx="8229600" cy="120498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367" name="Shape 367"/>
          <p:cNvSpPr/>
          <p:nvPr>
            <p:ph type="body" idx="1"/>
          </p:nvPr>
        </p:nvSpPr>
        <p:spPr>
          <a:xfrm>
            <a:off x="457200" y="1479617"/>
            <a:ext cx="4040188" cy="69525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FontTx/>
              <a:buNone/>
              <a:defRPr b="1" sz="2400"/>
            </a:lvl1pPr>
          </a:lstStyle>
          <a:p>
            <a:pPr lvl="0">
              <a:defRPr b="0" sz="1800"/>
            </a:pPr>
            <a:r>
              <a:rPr b="1" sz="2400"/>
              <a:t>Click to edit Master text styles</a:t>
            </a:r>
          </a:p>
        </p:txBody>
      </p:sp>
    </p:spTree>
  </p:cSld>
  <p:clrMapOvr>
    <a:masterClrMapping/>
  </p:clrMapOvr>
  <p:transition spd="med" advClick="1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9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  <p:sp>
        <p:nvSpPr>
          <p:cNvPr id="370" name="Shape 370"/>
          <p:cNvSpPr/>
          <p:nvPr/>
        </p:nvSpPr>
        <p:spPr>
          <a:xfrm>
            <a:off x="4608003" y="6474821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sp>
        <p:nvSpPr>
          <p:cNvPr id="371" name="Shape 37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</p:spTree>
  </p:cSld>
  <p:clrMapOvr>
    <a:masterClrMapping/>
  </p:clrMapOvr>
  <p:transition spd="med" advClick="1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3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  <p:sp>
        <p:nvSpPr>
          <p:cNvPr id="374" name="Shape 374"/>
          <p:cNvSpPr/>
          <p:nvPr/>
        </p:nvSpPr>
        <p:spPr>
          <a:xfrm>
            <a:off x="4608003" y="6474821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</p:spTree>
  </p:cSld>
  <p:clrMapOvr>
    <a:masterClrMapping/>
  </p:clrMapOvr>
  <p:transition spd="med" advClick="1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6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  <p:sp>
        <p:nvSpPr>
          <p:cNvPr id="377" name="Shape 377"/>
          <p:cNvSpPr/>
          <p:nvPr/>
        </p:nvSpPr>
        <p:spPr>
          <a:xfrm>
            <a:off x="4608003" y="6474821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sp>
        <p:nvSpPr>
          <p:cNvPr id="378" name="Shape 378"/>
          <p:cNvSpPr/>
          <p:nvPr>
            <p:ph type="title"/>
          </p:nvPr>
        </p:nvSpPr>
        <p:spPr>
          <a:xfrm>
            <a:off x="457200" y="0"/>
            <a:ext cx="3008314" cy="1435100"/>
          </a:xfrm>
          <a:prstGeom prst="rect">
            <a:avLst/>
          </a:prstGeom>
        </p:spPr>
        <p:txBody>
          <a:bodyPr anchor="b"/>
          <a:lstStyle>
            <a:lvl1pPr algn="l">
              <a:defRPr b="1" sz="2000"/>
            </a:lvl1pPr>
          </a:lstStyle>
          <a:p>
            <a:pPr lvl="0">
              <a:defRPr b="0" sz="1800"/>
            </a:pPr>
            <a:r>
              <a:rPr b="1" sz="2000"/>
              <a:t>Click to edit Master title style</a:t>
            </a:r>
          </a:p>
        </p:txBody>
      </p:sp>
      <p:sp>
        <p:nvSpPr>
          <p:cNvPr id="379" name="Shape 379"/>
          <p:cNvSpPr/>
          <p:nvPr>
            <p:ph type="body" idx="1"/>
          </p:nvPr>
        </p:nvSpPr>
        <p:spPr>
          <a:xfrm>
            <a:off x="3575050" y="273050"/>
            <a:ext cx="5111750" cy="65849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Click to edit Master text styles</a:t>
            </a:r>
            <a:endParaRPr sz="3200"/>
          </a:p>
          <a:p>
            <a:pPr lvl="1">
              <a:defRPr sz="1800"/>
            </a:pPr>
            <a:r>
              <a:rPr sz="3200"/>
              <a:t>Second level</a:t>
            </a:r>
            <a:endParaRPr sz="3200"/>
          </a:p>
          <a:p>
            <a:pPr lvl="2">
              <a:defRPr sz="1800"/>
            </a:pPr>
            <a:r>
              <a:rPr sz="3200"/>
              <a:t>Third level</a:t>
            </a:r>
            <a:endParaRPr sz="3200"/>
          </a:p>
          <a:p>
            <a:pPr lvl="3">
              <a:defRPr sz="1800"/>
            </a:pPr>
            <a:r>
              <a:rPr sz="3200"/>
              <a:t>Fourth level</a:t>
            </a:r>
            <a:endParaRPr sz="3200"/>
          </a:p>
          <a:p>
            <a:pPr lvl="4">
              <a:defRPr sz="1800"/>
            </a:pPr>
            <a:r>
              <a:rPr sz="3200"/>
              <a:t>Fifth level</a:t>
            </a:r>
          </a:p>
        </p:txBody>
      </p:sp>
    </p:spTree>
  </p:cSld>
  <p:clrMapOvr>
    <a:masterClrMapping/>
  </p:clrMapOvr>
  <p:transition spd="med" advClick="1"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1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  <p:sp>
        <p:nvSpPr>
          <p:cNvPr id="382" name="Shape 382"/>
          <p:cNvSpPr/>
          <p:nvPr/>
        </p:nvSpPr>
        <p:spPr>
          <a:xfrm>
            <a:off x="4608003" y="6474821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sp>
        <p:nvSpPr>
          <p:cNvPr id="383" name="Shape 383"/>
          <p:cNvSpPr/>
          <p:nvPr>
            <p:ph type="title"/>
          </p:nvPr>
        </p:nvSpPr>
        <p:spPr>
          <a:xfrm>
            <a:off x="1792288" y="4800600"/>
            <a:ext cx="5486401" cy="566738"/>
          </a:xfrm>
          <a:prstGeom prst="rect">
            <a:avLst/>
          </a:prstGeom>
        </p:spPr>
        <p:txBody>
          <a:bodyPr anchor="b"/>
          <a:lstStyle>
            <a:lvl1pPr algn="l">
              <a:defRPr b="1" sz="2000"/>
            </a:lvl1pPr>
          </a:lstStyle>
          <a:p>
            <a:pPr lvl="0">
              <a:defRPr b="0" sz="1800"/>
            </a:pPr>
            <a:r>
              <a:rPr b="1" sz="2000"/>
              <a:t>Click to edit Master title style</a:t>
            </a:r>
          </a:p>
        </p:txBody>
      </p:sp>
      <p:sp>
        <p:nvSpPr>
          <p:cNvPr id="384" name="Shape 384"/>
          <p:cNvSpPr/>
          <p:nvPr>
            <p:ph type="body" idx="1"/>
          </p:nvPr>
        </p:nvSpPr>
        <p:spPr>
          <a:xfrm>
            <a:off x="1792288" y="5367337"/>
            <a:ext cx="5486401" cy="804863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FontTx/>
              <a:buNone/>
              <a:defRPr sz="1400"/>
            </a:lvl1pPr>
          </a:lstStyle>
          <a:p>
            <a:pPr lvl="0">
              <a:defRPr sz="1800"/>
            </a:pPr>
            <a:r>
              <a:rPr sz="1400"/>
              <a:t>Click to edit Master text styles</a:t>
            </a:r>
          </a:p>
        </p:txBody>
      </p:sp>
    </p:spTree>
  </p:cSld>
  <p:clrMapOvr>
    <a:masterClrMapping/>
  </p:clrMapOvr>
  <p:transition spd="med" advClick="1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6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  <p:sp>
        <p:nvSpPr>
          <p:cNvPr id="387" name="Shape 387"/>
          <p:cNvSpPr/>
          <p:nvPr/>
        </p:nvSpPr>
        <p:spPr>
          <a:xfrm>
            <a:off x="4608003" y="6474821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sp>
        <p:nvSpPr>
          <p:cNvPr id="388" name="Shape 38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389" name="Shape 389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Click to edit Master text styles</a:t>
            </a:r>
            <a:endParaRPr sz="3200"/>
          </a:p>
          <a:p>
            <a:pPr lvl="1">
              <a:defRPr sz="1800"/>
            </a:pPr>
            <a:r>
              <a:rPr sz="3200"/>
              <a:t>Second level</a:t>
            </a:r>
            <a:endParaRPr sz="3200"/>
          </a:p>
          <a:p>
            <a:pPr lvl="2">
              <a:defRPr sz="1800"/>
            </a:pPr>
            <a:r>
              <a:rPr sz="3200"/>
              <a:t>Third level</a:t>
            </a:r>
            <a:endParaRPr sz="3200"/>
          </a:p>
          <a:p>
            <a:pPr lvl="3">
              <a:defRPr sz="1800"/>
            </a:pPr>
            <a:r>
              <a:rPr sz="3200"/>
              <a:t>Fourth level</a:t>
            </a:r>
            <a:endParaRPr sz="3200"/>
          </a:p>
          <a:p>
            <a:pPr lvl="4">
              <a:defRPr sz="1800"/>
            </a:pPr>
            <a:r>
              <a:rPr sz="3200"/>
              <a:t>Fifth level</a:t>
            </a:r>
          </a:p>
        </p:txBody>
      </p:sp>
    </p:spTree>
  </p:cSld>
  <p:clrMapOvr>
    <a:masterClrMapping/>
  </p:clrMapOvr>
  <p:transition spd="med" advClick="1"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1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  <p:sp>
        <p:nvSpPr>
          <p:cNvPr id="392" name="Shape 392"/>
          <p:cNvSpPr/>
          <p:nvPr/>
        </p:nvSpPr>
        <p:spPr>
          <a:xfrm>
            <a:off x="4608003" y="6474821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sp>
        <p:nvSpPr>
          <p:cNvPr id="393" name="Shape 393"/>
          <p:cNvSpPr/>
          <p:nvPr>
            <p:ph type="title"/>
          </p:nvPr>
        </p:nvSpPr>
        <p:spPr>
          <a:xfrm>
            <a:off x="6629400" y="274638"/>
            <a:ext cx="2057400" cy="6583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394" name="Shape 394"/>
          <p:cNvSpPr/>
          <p:nvPr>
            <p:ph type="body" idx="1"/>
          </p:nvPr>
        </p:nvSpPr>
        <p:spPr>
          <a:xfrm>
            <a:off x="457200" y="274638"/>
            <a:ext cx="6019800" cy="6583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Click to edit Master text styles</a:t>
            </a:r>
            <a:endParaRPr sz="3200"/>
          </a:p>
          <a:p>
            <a:pPr lvl="1">
              <a:defRPr sz="1800"/>
            </a:pPr>
            <a:r>
              <a:rPr sz="3200"/>
              <a:t>Second level</a:t>
            </a:r>
            <a:endParaRPr sz="3200"/>
          </a:p>
          <a:p>
            <a:pPr lvl="2">
              <a:defRPr sz="1800"/>
            </a:pPr>
            <a:r>
              <a:rPr sz="3200"/>
              <a:t>Third level</a:t>
            </a:r>
            <a:endParaRPr sz="3200"/>
          </a:p>
          <a:p>
            <a:pPr lvl="3">
              <a:defRPr sz="1800"/>
            </a:pPr>
            <a:r>
              <a:rPr sz="3200"/>
              <a:t>Fourth level</a:t>
            </a:r>
            <a:endParaRPr sz="3200"/>
          </a:p>
          <a:p>
            <a:pPr lvl="4">
              <a:defRPr sz="1800"/>
            </a:pPr>
            <a:r>
              <a:rPr sz="3200"/>
              <a:t>Fifth level</a:t>
            </a:r>
          </a:p>
        </p:txBody>
      </p:sp>
    </p:spTree>
  </p:cSld>
  <p:clrMapOvr>
    <a:masterClrMapping/>
  </p:clrMapOvr>
  <p:transition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1"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Shape 39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397" name="Shape 397"/>
          <p:cNvSpPr/>
          <p:nvPr/>
        </p:nvSpPr>
        <p:spPr>
          <a:xfrm>
            <a:off x="-152400" y="2667000"/>
            <a:ext cx="9525000" cy="1600200"/>
          </a:xfrm>
          <a:prstGeom prst="rect">
            <a:avLst/>
          </a:prstGeom>
          <a:solidFill>
            <a:srgbClr val="01B4E7"/>
          </a:solidFill>
          <a:ln w="12700">
            <a:miter lim="400000"/>
          </a:ln>
          <a:effectLst>
            <a:outerShdw sx="100000" sy="100000" kx="0" ky="0" algn="b" rotWithShape="0" blurRad="12700" dist="61087" dir="5400000">
              <a:srgbClr val="808080">
                <a:alpha val="45999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398" name="Shape 398"/>
          <p:cNvSpPr/>
          <p:nvPr/>
        </p:nvSpPr>
        <p:spPr>
          <a:xfrm>
            <a:off x="4608003" y="6474821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pic>
        <p:nvPicPr>
          <p:cNvPr id="399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  <p:sp>
        <p:nvSpPr>
          <p:cNvPr id="400" name="Shape 400"/>
          <p:cNvSpPr/>
          <p:nvPr>
            <p:ph type="title"/>
          </p:nvPr>
        </p:nvSpPr>
        <p:spPr>
          <a:xfrm>
            <a:off x="685800" y="2130425"/>
            <a:ext cx="7772400" cy="175577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401" name="Shape 401"/>
          <p:cNvSpPr/>
          <p:nvPr>
            <p:ph type="body" idx="1"/>
          </p:nvPr>
        </p:nvSpPr>
        <p:spPr>
          <a:xfrm>
            <a:off x="1371600" y="3886200"/>
            <a:ext cx="6400800" cy="297180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</a:lvl1pPr>
          </a:lstStyle>
          <a:p>
            <a:pPr lvl="0">
              <a:defRPr sz="1800"/>
            </a:pPr>
            <a:r>
              <a:rPr sz="3200"/>
              <a:t>Click to edit Master subtitle style</a:t>
            </a:r>
          </a:p>
        </p:txBody>
      </p:sp>
    </p:spTree>
  </p:cSld>
  <p:clrMapOvr>
    <a:masterClrMapping/>
  </p:clrMapOvr>
  <p:transition spd="med" advClick="1"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Shape 40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404" name="Shape 404"/>
          <p:cNvSpPr/>
          <p:nvPr/>
        </p:nvSpPr>
        <p:spPr>
          <a:xfrm>
            <a:off x="-152400" y="2667000"/>
            <a:ext cx="9525000" cy="1600200"/>
          </a:xfrm>
          <a:prstGeom prst="rect">
            <a:avLst/>
          </a:prstGeom>
          <a:solidFill>
            <a:srgbClr val="01B4E7"/>
          </a:solidFill>
          <a:ln w="12700">
            <a:miter lim="400000"/>
          </a:ln>
          <a:effectLst>
            <a:outerShdw sx="100000" sy="100000" kx="0" ky="0" algn="b" rotWithShape="0" blurRad="12700" dist="61087" dir="5400000">
              <a:srgbClr val="808080">
                <a:alpha val="45999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405" name="Shape 405"/>
          <p:cNvSpPr/>
          <p:nvPr/>
        </p:nvSpPr>
        <p:spPr>
          <a:xfrm>
            <a:off x="4608003" y="6474821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pic>
        <p:nvPicPr>
          <p:cNvPr id="406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  <p:sp>
        <p:nvSpPr>
          <p:cNvPr id="407" name="Shape 40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408" name="Shape 40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Click to edit Master text styles</a:t>
            </a:r>
            <a:endParaRPr sz="3200"/>
          </a:p>
          <a:p>
            <a:pPr lvl="1">
              <a:defRPr sz="1800"/>
            </a:pPr>
            <a:r>
              <a:rPr sz="3200"/>
              <a:t>Second level</a:t>
            </a:r>
            <a:endParaRPr sz="3200"/>
          </a:p>
          <a:p>
            <a:pPr lvl="2">
              <a:defRPr sz="1800"/>
            </a:pPr>
            <a:r>
              <a:rPr sz="3200"/>
              <a:t>Third level</a:t>
            </a:r>
            <a:endParaRPr sz="3200"/>
          </a:p>
          <a:p>
            <a:pPr lvl="3">
              <a:defRPr sz="1800"/>
            </a:pPr>
            <a:r>
              <a:rPr sz="3200"/>
              <a:t>Fourth level</a:t>
            </a:r>
            <a:endParaRPr sz="3200"/>
          </a:p>
          <a:p>
            <a:pPr lvl="4">
              <a:defRPr sz="1800"/>
            </a:pPr>
            <a:r>
              <a:rPr sz="3200"/>
              <a:t>Fifth level</a:t>
            </a:r>
          </a:p>
        </p:txBody>
      </p:sp>
    </p:spTree>
  </p:cSld>
  <p:clrMapOvr>
    <a:masterClrMapping/>
  </p:clrMapOvr>
  <p:transition spd="med" advClick="1"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Shape 4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411" name="Shape 411"/>
          <p:cNvSpPr/>
          <p:nvPr/>
        </p:nvSpPr>
        <p:spPr>
          <a:xfrm>
            <a:off x="-152400" y="2667000"/>
            <a:ext cx="9525000" cy="1600200"/>
          </a:xfrm>
          <a:prstGeom prst="rect">
            <a:avLst/>
          </a:prstGeom>
          <a:solidFill>
            <a:srgbClr val="01B4E7"/>
          </a:solidFill>
          <a:ln w="12700">
            <a:miter lim="400000"/>
          </a:ln>
          <a:effectLst>
            <a:outerShdw sx="100000" sy="100000" kx="0" ky="0" algn="b" rotWithShape="0" blurRad="12700" dist="61087" dir="5400000">
              <a:srgbClr val="808080">
                <a:alpha val="45999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412" name="Shape 412"/>
          <p:cNvSpPr/>
          <p:nvPr/>
        </p:nvSpPr>
        <p:spPr>
          <a:xfrm>
            <a:off x="4608003" y="6474821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pic>
        <p:nvPicPr>
          <p:cNvPr id="413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  <p:sp>
        <p:nvSpPr>
          <p:cNvPr id="414" name="Shape 414"/>
          <p:cNvSpPr/>
          <p:nvPr>
            <p:ph type="title"/>
          </p:nvPr>
        </p:nvSpPr>
        <p:spPr>
          <a:xfrm>
            <a:off x="722312" y="4406900"/>
            <a:ext cx="7772401" cy="1362075"/>
          </a:xfrm>
          <a:prstGeom prst="rect">
            <a:avLst/>
          </a:prstGeom>
        </p:spPr>
        <p:txBody>
          <a:bodyPr/>
          <a:lstStyle>
            <a:lvl1pPr algn="l">
              <a:defRPr b="1" cap="all" sz="4000"/>
            </a:lvl1pPr>
          </a:lstStyle>
          <a:p>
            <a:pPr lvl="0">
              <a:defRPr b="0" cap="none" sz="1800"/>
            </a:pPr>
            <a:r>
              <a:rPr b="1" cap="all" sz="4000"/>
              <a:t>Click to edit Master title style</a:t>
            </a:r>
          </a:p>
        </p:txBody>
      </p:sp>
      <p:sp>
        <p:nvSpPr>
          <p:cNvPr id="415" name="Shape 415"/>
          <p:cNvSpPr/>
          <p:nvPr>
            <p:ph type="body" idx="1"/>
          </p:nvPr>
        </p:nvSpPr>
        <p:spPr>
          <a:xfrm>
            <a:off x="722312" y="2906713"/>
            <a:ext cx="7772401" cy="150018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400"/>
              </a:spcBef>
              <a:buSzTx/>
              <a:buFontTx/>
              <a:buNone/>
              <a:defRPr sz="2000"/>
            </a:lvl1pPr>
          </a:lstStyle>
          <a:p>
            <a:pPr lvl="0">
              <a:defRPr sz="1800"/>
            </a:pPr>
            <a:r>
              <a:rPr sz="2000"/>
              <a:t>Click to edit Master text styles</a:t>
            </a:r>
          </a:p>
        </p:txBody>
      </p:sp>
    </p:spTree>
  </p:cSld>
  <p:clrMapOvr>
    <a:masterClrMapping/>
  </p:clrMapOvr>
  <p:transition spd="med" advClick="1"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Shape 41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418" name="Shape 418"/>
          <p:cNvSpPr/>
          <p:nvPr/>
        </p:nvSpPr>
        <p:spPr>
          <a:xfrm>
            <a:off x="-152400" y="2667000"/>
            <a:ext cx="9525000" cy="1600200"/>
          </a:xfrm>
          <a:prstGeom prst="rect">
            <a:avLst/>
          </a:prstGeom>
          <a:solidFill>
            <a:srgbClr val="01B4E7"/>
          </a:solidFill>
          <a:ln w="12700">
            <a:miter lim="400000"/>
          </a:ln>
          <a:effectLst>
            <a:outerShdw sx="100000" sy="100000" kx="0" ky="0" algn="b" rotWithShape="0" blurRad="12700" dist="61087" dir="5400000">
              <a:srgbClr val="808080">
                <a:alpha val="45999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419" name="Shape 419"/>
          <p:cNvSpPr/>
          <p:nvPr/>
        </p:nvSpPr>
        <p:spPr>
          <a:xfrm>
            <a:off x="4608003" y="6474821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pic>
        <p:nvPicPr>
          <p:cNvPr id="420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  <p:sp>
        <p:nvSpPr>
          <p:cNvPr id="421" name="Shape 42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422" name="Shape 422"/>
          <p:cNvSpPr/>
          <p:nvPr>
            <p:ph type="body" idx="1"/>
          </p:nvPr>
        </p:nvSpPr>
        <p:spPr>
          <a:xfrm>
            <a:off x="457200" y="1600200"/>
            <a:ext cx="4038600" cy="5257800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defRPr sz="2800"/>
            </a:lvl1pPr>
            <a:lvl2pPr marL="790575" indent="-333375">
              <a:spcBef>
                <a:spcPts val="600"/>
              </a:spcBef>
              <a:defRPr sz="2800"/>
            </a:lvl2pPr>
            <a:lvl3pPr marL="1234439" indent="-320039">
              <a:spcBef>
                <a:spcPts val="600"/>
              </a:spcBef>
              <a:defRPr sz="2800"/>
            </a:lvl3pPr>
            <a:lvl4pPr marL="1727200" indent="-355600">
              <a:spcBef>
                <a:spcPts val="600"/>
              </a:spcBef>
              <a:defRPr sz="2800"/>
            </a:lvl4pPr>
            <a:lvl5pPr marL="2184400" indent="-355600">
              <a:spcBef>
                <a:spcPts val="600"/>
              </a:spcBef>
              <a:defRPr sz="2800"/>
            </a:lvl5pPr>
          </a:lstStyle>
          <a:p>
            <a:pPr lvl="0">
              <a:defRPr sz="1800"/>
            </a:pPr>
            <a:r>
              <a:rPr sz="2800"/>
              <a:t>Click to edit Master text styles</a:t>
            </a:r>
            <a:endParaRPr sz="2800"/>
          </a:p>
          <a:p>
            <a:pPr lvl="1">
              <a:defRPr sz="1800"/>
            </a:pPr>
            <a:r>
              <a:rPr sz="2800"/>
              <a:t>Second level</a:t>
            </a:r>
            <a:endParaRPr sz="2800"/>
          </a:p>
          <a:p>
            <a:pPr lvl="2">
              <a:defRPr sz="1800"/>
            </a:pPr>
            <a:r>
              <a:rPr sz="2800"/>
              <a:t>Third level</a:t>
            </a:r>
            <a:endParaRPr sz="2800"/>
          </a:p>
          <a:p>
            <a:pPr lvl="3">
              <a:defRPr sz="1800"/>
            </a:pPr>
            <a:r>
              <a:rPr sz="2800"/>
              <a:t>Fourth level</a:t>
            </a:r>
            <a:endParaRPr sz="2800"/>
          </a:p>
          <a:p>
            <a:pPr lvl="4">
              <a:defRPr sz="1800"/>
            </a:pPr>
            <a:r>
              <a:rPr sz="2800"/>
              <a:t>Fifth level</a:t>
            </a:r>
          </a:p>
        </p:txBody>
      </p:sp>
    </p:spTree>
  </p:cSld>
  <p:clrMapOvr>
    <a:masterClrMapping/>
  </p:clrMapOvr>
  <p:transition spd="med" advClick="1"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Shape 42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425" name="Shape 425"/>
          <p:cNvSpPr/>
          <p:nvPr/>
        </p:nvSpPr>
        <p:spPr>
          <a:xfrm>
            <a:off x="-152400" y="2667000"/>
            <a:ext cx="9525000" cy="1600200"/>
          </a:xfrm>
          <a:prstGeom prst="rect">
            <a:avLst/>
          </a:prstGeom>
          <a:solidFill>
            <a:srgbClr val="01B4E7"/>
          </a:solidFill>
          <a:ln w="12700">
            <a:miter lim="400000"/>
          </a:ln>
          <a:effectLst>
            <a:outerShdw sx="100000" sy="100000" kx="0" ky="0" algn="b" rotWithShape="0" blurRad="12700" dist="61087" dir="5400000">
              <a:srgbClr val="808080">
                <a:alpha val="45999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426" name="Shape 426"/>
          <p:cNvSpPr/>
          <p:nvPr/>
        </p:nvSpPr>
        <p:spPr>
          <a:xfrm>
            <a:off x="4608003" y="6474821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pic>
        <p:nvPicPr>
          <p:cNvPr id="427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  <p:sp>
        <p:nvSpPr>
          <p:cNvPr id="428" name="Shape 428"/>
          <p:cNvSpPr/>
          <p:nvPr>
            <p:ph type="title"/>
          </p:nvPr>
        </p:nvSpPr>
        <p:spPr>
          <a:xfrm>
            <a:off x="457200" y="274638"/>
            <a:ext cx="8229600" cy="120498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429" name="Shape 429"/>
          <p:cNvSpPr/>
          <p:nvPr>
            <p:ph type="body" idx="1"/>
          </p:nvPr>
        </p:nvSpPr>
        <p:spPr>
          <a:xfrm>
            <a:off x="457200" y="1479617"/>
            <a:ext cx="4040188" cy="69525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FontTx/>
              <a:buNone/>
              <a:defRPr b="1" sz="2400"/>
            </a:lvl1pPr>
          </a:lstStyle>
          <a:p>
            <a:pPr lvl="0">
              <a:defRPr b="0" sz="1800"/>
            </a:pPr>
            <a:r>
              <a:rPr b="1" sz="2400"/>
              <a:t>Click to edit Master text styles</a:t>
            </a:r>
          </a:p>
        </p:txBody>
      </p:sp>
    </p:spTree>
  </p:cSld>
  <p:clrMapOvr>
    <a:masterClrMapping/>
  </p:clrMapOvr>
  <p:transition spd="med" advClick="1"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Shape 43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432" name="Shape 432"/>
          <p:cNvSpPr/>
          <p:nvPr/>
        </p:nvSpPr>
        <p:spPr>
          <a:xfrm>
            <a:off x="-152400" y="2667000"/>
            <a:ext cx="9525000" cy="1600200"/>
          </a:xfrm>
          <a:prstGeom prst="rect">
            <a:avLst/>
          </a:prstGeom>
          <a:solidFill>
            <a:srgbClr val="01B4E7"/>
          </a:solidFill>
          <a:ln w="12700">
            <a:miter lim="400000"/>
          </a:ln>
          <a:effectLst>
            <a:outerShdw sx="100000" sy="100000" kx="0" ky="0" algn="b" rotWithShape="0" blurRad="12700" dist="61087" dir="5400000">
              <a:srgbClr val="808080">
                <a:alpha val="45999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433" name="Shape 433"/>
          <p:cNvSpPr/>
          <p:nvPr/>
        </p:nvSpPr>
        <p:spPr>
          <a:xfrm>
            <a:off x="4608003" y="6474821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pic>
        <p:nvPicPr>
          <p:cNvPr id="434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  <p:sp>
        <p:nvSpPr>
          <p:cNvPr id="435" name="Shape 43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</p:spTree>
  </p:cSld>
  <p:clrMapOvr>
    <a:masterClrMapping/>
  </p:clrMapOvr>
  <p:transition spd="med" advClick="1"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Shape 43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438" name="Shape 438"/>
          <p:cNvSpPr/>
          <p:nvPr/>
        </p:nvSpPr>
        <p:spPr>
          <a:xfrm>
            <a:off x="-152400" y="2667000"/>
            <a:ext cx="9525000" cy="1600200"/>
          </a:xfrm>
          <a:prstGeom prst="rect">
            <a:avLst/>
          </a:prstGeom>
          <a:solidFill>
            <a:srgbClr val="01B4E7"/>
          </a:solidFill>
          <a:ln w="12700">
            <a:miter lim="400000"/>
          </a:ln>
          <a:effectLst>
            <a:outerShdw sx="100000" sy="100000" kx="0" ky="0" algn="b" rotWithShape="0" blurRad="12700" dist="61087" dir="5400000">
              <a:srgbClr val="808080">
                <a:alpha val="45999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439" name="Shape 439"/>
          <p:cNvSpPr/>
          <p:nvPr/>
        </p:nvSpPr>
        <p:spPr>
          <a:xfrm>
            <a:off x="4608003" y="6474821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pic>
        <p:nvPicPr>
          <p:cNvPr id="440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Shape 44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443" name="Shape 443"/>
          <p:cNvSpPr/>
          <p:nvPr/>
        </p:nvSpPr>
        <p:spPr>
          <a:xfrm>
            <a:off x="-152400" y="2667000"/>
            <a:ext cx="9525000" cy="1600200"/>
          </a:xfrm>
          <a:prstGeom prst="rect">
            <a:avLst/>
          </a:prstGeom>
          <a:solidFill>
            <a:srgbClr val="01B4E7"/>
          </a:solidFill>
          <a:ln w="12700">
            <a:miter lim="400000"/>
          </a:ln>
          <a:effectLst>
            <a:outerShdw sx="100000" sy="100000" kx="0" ky="0" algn="b" rotWithShape="0" blurRad="12700" dist="61087" dir="5400000">
              <a:srgbClr val="808080">
                <a:alpha val="45999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444" name="Shape 444"/>
          <p:cNvSpPr/>
          <p:nvPr/>
        </p:nvSpPr>
        <p:spPr>
          <a:xfrm>
            <a:off x="4608003" y="6474821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pic>
        <p:nvPicPr>
          <p:cNvPr id="445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  <p:sp>
        <p:nvSpPr>
          <p:cNvPr id="446" name="Shape 446"/>
          <p:cNvSpPr/>
          <p:nvPr>
            <p:ph type="title"/>
          </p:nvPr>
        </p:nvSpPr>
        <p:spPr>
          <a:xfrm>
            <a:off x="457200" y="0"/>
            <a:ext cx="3008314" cy="1435100"/>
          </a:xfrm>
          <a:prstGeom prst="rect">
            <a:avLst/>
          </a:prstGeom>
        </p:spPr>
        <p:txBody>
          <a:bodyPr anchor="b"/>
          <a:lstStyle>
            <a:lvl1pPr algn="l">
              <a:defRPr b="1" sz="2000"/>
            </a:lvl1pPr>
          </a:lstStyle>
          <a:p>
            <a:pPr lvl="0">
              <a:defRPr b="0" sz="1800"/>
            </a:pPr>
            <a:r>
              <a:rPr b="1" sz="2000"/>
              <a:t>Click to edit Master title style</a:t>
            </a:r>
          </a:p>
        </p:txBody>
      </p:sp>
      <p:sp>
        <p:nvSpPr>
          <p:cNvPr id="447" name="Shape 447"/>
          <p:cNvSpPr/>
          <p:nvPr>
            <p:ph type="body" idx="1"/>
          </p:nvPr>
        </p:nvSpPr>
        <p:spPr>
          <a:xfrm>
            <a:off x="3575050" y="273050"/>
            <a:ext cx="5111750" cy="65849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Click to edit Master text styles</a:t>
            </a:r>
            <a:endParaRPr sz="3200"/>
          </a:p>
          <a:p>
            <a:pPr lvl="1">
              <a:defRPr sz="1800"/>
            </a:pPr>
            <a:r>
              <a:rPr sz="3200"/>
              <a:t>Second level</a:t>
            </a:r>
            <a:endParaRPr sz="3200"/>
          </a:p>
          <a:p>
            <a:pPr lvl="2">
              <a:defRPr sz="1800"/>
            </a:pPr>
            <a:r>
              <a:rPr sz="3200"/>
              <a:t>Third level</a:t>
            </a:r>
            <a:endParaRPr sz="3200"/>
          </a:p>
          <a:p>
            <a:pPr lvl="3">
              <a:defRPr sz="1800"/>
            </a:pPr>
            <a:r>
              <a:rPr sz="3200"/>
              <a:t>Fourth level</a:t>
            </a:r>
            <a:endParaRPr sz="3200"/>
          </a:p>
          <a:p>
            <a:pPr lvl="4">
              <a:defRPr sz="1800"/>
            </a:pPr>
            <a:r>
              <a:rPr sz="3200"/>
              <a:t>Fifth level</a:t>
            </a:r>
          </a:p>
        </p:txBody>
      </p:sp>
    </p:spTree>
  </p:cSld>
  <p:clrMapOvr>
    <a:masterClrMapping/>
  </p:clrMapOvr>
  <p:transition spd="med" advClick="1"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" name="Shape 44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450" name="Shape 450"/>
          <p:cNvSpPr/>
          <p:nvPr/>
        </p:nvSpPr>
        <p:spPr>
          <a:xfrm>
            <a:off x="-152400" y="2667000"/>
            <a:ext cx="9525000" cy="1600200"/>
          </a:xfrm>
          <a:prstGeom prst="rect">
            <a:avLst/>
          </a:prstGeom>
          <a:solidFill>
            <a:srgbClr val="01B4E7"/>
          </a:solidFill>
          <a:ln w="12700">
            <a:miter lim="400000"/>
          </a:ln>
          <a:effectLst>
            <a:outerShdw sx="100000" sy="100000" kx="0" ky="0" algn="b" rotWithShape="0" blurRad="12700" dist="61087" dir="5400000">
              <a:srgbClr val="808080">
                <a:alpha val="45999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451" name="Shape 451"/>
          <p:cNvSpPr/>
          <p:nvPr/>
        </p:nvSpPr>
        <p:spPr>
          <a:xfrm>
            <a:off x="4608003" y="6474821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pic>
        <p:nvPicPr>
          <p:cNvPr id="452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  <p:sp>
        <p:nvSpPr>
          <p:cNvPr id="453" name="Shape 453"/>
          <p:cNvSpPr/>
          <p:nvPr>
            <p:ph type="title"/>
          </p:nvPr>
        </p:nvSpPr>
        <p:spPr>
          <a:xfrm>
            <a:off x="1792288" y="4800600"/>
            <a:ext cx="5486401" cy="566738"/>
          </a:xfrm>
          <a:prstGeom prst="rect">
            <a:avLst/>
          </a:prstGeom>
        </p:spPr>
        <p:txBody>
          <a:bodyPr anchor="b"/>
          <a:lstStyle>
            <a:lvl1pPr algn="l">
              <a:defRPr b="1" sz="2000"/>
            </a:lvl1pPr>
          </a:lstStyle>
          <a:p>
            <a:pPr lvl="0">
              <a:defRPr b="0" sz="1800"/>
            </a:pPr>
            <a:r>
              <a:rPr b="1" sz="2000"/>
              <a:t>Click to edit Master title style</a:t>
            </a:r>
          </a:p>
        </p:txBody>
      </p:sp>
      <p:sp>
        <p:nvSpPr>
          <p:cNvPr id="454" name="Shape 454"/>
          <p:cNvSpPr/>
          <p:nvPr>
            <p:ph type="body" idx="1"/>
          </p:nvPr>
        </p:nvSpPr>
        <p:spPr>
          <a:xfrm>
            <a:off x="1792288" y="5367337"/>
            <a:ext cx="5486401" cy="804863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FontTx/>
              <a:buNone/>
              <a:defRPr sz="1400"/>
            </a:lvl1pPr>
          </a:lstStyle>
          <a:p>
            <a:pPr lvl="0">
              <a:defRPr sz="1800"/>
            </a:pPr>
            <a:r>
              <a:rPr sz="1400"/>
              <a:t>Click to edit Master text styles</a:t>
            </a:r>
          </a:p>
        </p:txBody>
      </p:sp>
    </p:spTree>
  </p:cSld>
  <p:clrMapOvr>
    <a:masterClrMapping/>
  </p:clrMapOvr>
  <p:transition spd="med" advClick="1"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Shape 45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457" name="Shape 457"/>
          <p:cNvSpPr/>
          <p:nvPr/>
        </p:nvSpPr>
        <p:spPr>
          <a:xfrm>
            <a:off x="-152400" y="2667000"/>
            <a:ext cx="9525000" cy="1600200"/>
          </a:xfrm>
          <a:prstGeom prst="rect">
            <a:avLst/>
          </a:prstGeom>
          <a:solidFill>
            <a:srgbClr val="01B4E7"/>
          </a:solidFill>
          <a:ln w="12700">
            <a:miter lim="400000"/>
          </a:ln>
          <a:effectLst>
            <a:outerShdw sx="100000" sy="100000" kx="0" ky="0" algn="b" rotWithShape="0" blurRad="12700" dist="61087" dir="5400000">
              <a:srgbClr val="808080">
                <a:alpha val="45999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458" name="Shape 458"/>
          <p:cNvSpPr/>
          <p:nvPr/>
        </p:nvSpPr>
        <p:spPr>
          <a:xfrm>
            <a:off x="4608003" y="6474821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pic>
        <p:nvPicPr>
          <p:cNvPr id="459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  <p:sp>
        <p:nvSpPr>
          <p:cNvPr id="460" name="Shape 460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461" name="Shape 461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Click to edit Master text styles</a:t>
            </a:r>
            <a:endParaRPr sz="3200"/>
          </a:p>
          <a:p>
            <a:pPr lvl="1">
              <a:defRPr sz="1800"/>
            </a:pPr>
            <a:r>
              <a:rPr sz="3200"/>
              <a:t>Second level</a:t>
            </a:r>
            <a:endParaRPr sz="3200"/>
          </a:p>
          <a:p>
            <a:pPr lvl="2">
              <a:defRPr sz="1800"/>
            </a:pPr>
            <a:r>
              <a:rPr sz="3200"/>
              <a:t>Third level</a:t>
            </a:r>
            <a:endParaRPr sz="3200"/>
          </a:p>
          <a:p>
            <a:pPr lvl="3">
              <a:defRPr sz="1800"/>
            </a:pPr>
            <a:r>
              <a:rPr sz="3200"/>
              <a:t>Fourth level</a:t>
            </a:r>
            <a:endParaRPr sz="3200"/>
          </a:p>
          <a:p>
            <a:pPr lvl="4">
              <a:defRPr sz="1800"/>
            </a:pPr>
            <a:r>
              <a:rPr sz="3200"/>
              <a:t>Fifth level</a:t>
            </a:r>
          </a:p>
        </p:txBody>
      </p:sp>
    </p:spTree>
  </p:cSld>
  <p:clrMapOvr>
    <a:masterClrMapping/>
  </p:clrMapOvr>
  <p:transition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hape 27"/>
          <p:cNvSpPr/>
          <p:nvPr>
            <p:ph type="title"/>
          </p:nvPr>
        </p:nvSpPr>
        <p:spPr>
          <a:xfrm>
            <a:off x="457200" y="0"/>
            <a:ext cx="3008314" cy="1435100"/>
          </a:xfrm>
          <a:prstGeom prst="rect">
            <a:avLst/>
          </a:prstGeom>
        </p:spPr>
        <p:txBody>
          <a:bodyPr anchor="b"/>
          <a:lstStyle>
            <a:lvl1pPr algn="l">
              <a:defRPr b="1" sz="2000"/>
            </a:lvl1pPr>
          </a:lstStyle>
          <a:p>
            <a:pPr lvl="0">
              <a:defRPr b="0" sz="1800"/>
            </a:pPr>
            <a:r>
              <a:rPr b="1" sz="2000"/>
              <a:t>Click to edit Master title style</a:t>
            </a:r>
          </a:p>
        </p:txBody>
      </p:sp>
      <p:sp>
        <p:nvSpPr>
          <p:cNvPr id="28" name="Shape 28"/>
          <p:cNvSpPr/>
          <p:nvPr>
            <p:ph type="body" idx="1"/>
          </p:nvPr>
        </p:nvSpPr>
        <p:spPr>
          <a:xfrm>
            <a:off x="3575050" y="273050"/>
            <a:ext cx="5111750" cy="65849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Click to edit Master text styles</a:t>
            </a:r>
            <a:endParaRPr sz="3200"/>
          </a:p>
          <a:p>
            <a:pPr lvl="1">
              <a:defRPr sz="1800"/>
            </a:pPr>
            <a:r>
              <a:rPr sz="3200"/>
              <a:t>Second level</a:t>
            </a:r>
            <a:endParaRPr sz="3200"/>
          </a:p>
          <a:p>
            <a:pPr lvl="2">
              <a:defRPr sz="1800"/>
            </a:pPr>
            <a:r>
              <a:rPr sz="3200"/>
              <a:t>Third level</a:t>
            </a:r>
            <a:endParaRPr sz="3200"/>
          </a:p>
          <a:p>
            <a:pPr lvl="3">
              <a:defRPr sz="1800"/>
            </a:pPr>
            <a:r>
              <a:rPr sz="3200"/>
              <a:t>Fourth level</a:t>
            </a:r>
            <a:endParaRPr sz="3200"/>
          </a:p>
          <a:p>
            <a:pPr lvl="4">
              <a:defRPr sz="1800"/>
            </a:pPr>
            <a:r>
              <a:rPr sz="3200"/>
              <a:t>Fifth level</a:t>
            </a:r>
          </a:p>
        </p:txBody>
      </p:sp>
    </p:spTree>
  </p:cSld>
  <p:clrMapOvr>
    <a:masterClrMapping/>
  </p:clrMapOvr>
  <p:transition spd="med" advClick="1"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Shape 46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464" name="Shape 464"/>
          <p:cNvSpPr/>
          <p:nvPr/>
        </p:nvSpPr>
        <p:spPr>
          <a:xfrm>
            <a:off x="-152400" y="2667000"/>
            <a:ext cx="9525000" cy="1600200"/>
          </a:xfrm>
          <a:prstGeom prst="rect">
            <a:avLst/>
          </a:prstGeom>
          <a:solidFill>
            <a:srgbClr val="01B4E7"/>
          </a:solidFill>
          <a:ln w="12700">
            <a:miter lim="400000"/>
          </a:ln>
          <a:effectLst>
            <a:outerShdw sx="100000" sy="100000" kx="0" ky="0" algn="b" rotWithShape="0" blurRad="12700" dist="61087" dir="5400000">
              <a:srgbClr val="808080">
                <a:alpha val="45999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465" name="Shape 465"/>
          <p:cNvSpPr/>
          <p:nvPr/>
        </p:nvSpPr>
        <p:spPr>
          <a:xfrm>
            <a:off x="4608003" y="6474821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pic>
        <p:nvPicPr>
          <p:cNvPr id="466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  <p:sp>
        <p:nvSpPr>
          <p:cNvPr id="467" name="Shape 467"/>
          <p:cNvSpPr/>
          <p:nvPr>
            <p:ph type="title"/>
          </p:nvPr>
        </p:nvSpPr>
        <p:spPr>
          <a:xfrm>
            <a:off x="6629400" y="274638"/>
            <a:ext cx="2057400" cy="6583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468" name="Shape 468"/>
          <p:cNvSpPr/>
          <p:nvPr>
            <p:ph type="body" idx="1"/>
          </p:nvPr>
        </p:nvSpPr>
        <p:spPr>
          <a:xfrm>
            <a:off x="457200" y="274638"/>
            <a:ext cx="6019800" cy="6583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Click to edit Master text styles</a:t>
            </a:r>
            <a:endParaRPr sz="3200"/>
          </a:p>
          <a:p>
            <a:pPr lvl="1">
              <a:defRPr sz="1800"/>
            </a:pPr>
            <a:r>
              <a:rPr sz="3200"/>
              <a:t>Second level</a:t>
            </a:r>
            <a:endParaRPr sz="3200"/>
          </a:p>
          <a:p>
            <a:pPr lvl="2">
              <a:defRPr sz="1800"/>
            </a:pPr>
            <a:r>
              <a:rPr sz="3200"/>
              <a:t>Third level</a:t>
            </a:r>
            <a:endParaRPr sz="3200"/>
          </a:p>
          <a:p>
            <a:pPr lvl="3">
              <a:defRPr sz="1800"/>
            </a:pPr>
            <a:r>
              <a:rPr sz="3200"/>
              <a:t>Fourth level</a:t>
            </a:r>
            <a:endParaRPr sz="3200"/>
          </a:p>
          <a:p>
            <a:pPr lvl="4">
              <a:defRPr sz="1800"/>
            </a:pPr>
            <a:r>
              <a:rPr sz="3200"/>
              <a:t>Fifth level</a:t>
            </a:r>
          </a:p>
        </p:txBody>
      </p:sp>
    </p:spTree>
  </p:cSld>
  <p:clrMapOvr>
    <a:masterClrMapping/>
  </p:clrMapOvr>
  <p:transition spd="med" advClick="1"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Shape 47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471" name="Shape 471"/>
          <p:cNvSpPr/>
          <p:nvPr/>
        </p:nvSpPr>
        <p:spPr>
          <a:xfrm>
            <a:off x="-152400" y="2667000"/>
            <a:ext cx="9525000" cy="1600200"/>
          </a:xfrm>
          <a:prstGeom prst="rect">
            <a:avLst/>
          </a:prstGeom>
          <a:solidFill>
            <a:srgbClr val="005DAA"/>
          </a:solidFill>
          <a:ln w="12700">
            <a:miter lim="400000"/>
          </a:ln>
          <a:effectLst>
            <a:outerShdw sx="100000" sy="100000" kx="0" ky="0" algn="b" rotWithShape="0" blurRad="12700" dist="61087" dir="5400000">
              <a:srgbClr val="808080">
                <a:alpha val="45999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472" name="Shape 472"/>
          <p:cNvSpPr/>
          <p:nvPr/>
        </p:nvSpPr>
        <p:spPr>
          <a:xfrm>
            <a:off x="4608003" y="6510825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pic>
        <p:nvPicPr>
          <p:cNvPr id="473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  <p:sp>
        <p:nvSpPr>
          <p:cNvPr id="474" name="Shape 474"/>
          <p:cNvSpPr/>
          <p:nvPr>
            <p:ph type="title"/>
          </p:nvPr>
        </p:nvSpPr>
        <p:spPr>
          <a:xfrm>
            <a:off x="685800" y="2130425"/>
            <a:ext cx="7772400" cy="175577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475" name="Shape 475"/>
          <p:cNvSpPr/>
          <p:nvPr>
            <p:ph type="body" idx="1"/>
          </p:nvPr>
        </p:nvSpPr>
        <p:spPr>
          <a:xfrm>
            <a:off x="1371600" y="3886200"/>
            <a:ext cx="6400800" cy="297180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</a:lvl1pPr>
          </a:lstStyle>
          <a:p>
            <a:pPr lvl="0">
              <a:defRPr sz="1800"/>
            </a:pPr>
            <a:r>
              <a:rPr sz="3200"/>
              <a:t>Click to edit Master subtitle style</a:t>
            </a:r>
          </a:p>
        </p:txBody>
      </p:sp>
    </p:spTree>
  </p:cSld>
  <p:clrMapOvr>
    <a:masterClrMapping/>
  </p:clrMapOvr>
  <p:transition spd="med" advClick="1"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Shape 47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478" name="Shape 478"/>
          <p:cNvSpPr/>
          <p:nvPr/>
        </p:nvSpPr>
        <p:spPr>
          <a:xfrm>
            <a:off x="-152400" y="2667000"/>
            <a:ext cx="9525000" cy="1600200"/>
          </a:xfrm>
          <a:prstGeom prst="rect">
            <a:avLst/>
          </a:prstGeom>
          <a:solidFill>
            <a:srgbClr val="005DAA"/>
          </a:solidFill>
          <a:ln w="12700">
            <a:miter lim="400000"/>
          </a:ln>
          <a:effectLst>
            <a:outerShdw sx="100000" sy="100000" kx="0" ky="0" algn="b" rotWithShape="0" blurRad="12700" dist="61087" dir="5400000">
              <a:srgbClr val="808080">
                <a:alpha val="45999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479" name="Shape 479"/>
          <p:cNvSpPr/>
          <p:nvPr/>
        </p:nvSpPr>
        <p:spPr>
          <a:xfrm>
            <a:off x="4608003" y="6510825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pic>
        <p:nvPicPr>
          <p:cNvPr id="480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  <p:sp>
        <p:nvSpPr>
          <p:cNvPr id="481" name="Shape 48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482" name="Shape 48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Click to edit Master text styles</a:t>
            </a:r>
            <a:endParaRPr sz="3200"/>
          </a:p>
          <a:p>
            <a:pPr lvl="1">
              <a:defRPr sz="1800"/>
            </a:pPr>
            <a:r>
              <a:rPr sz="3200"/>
              <a:t>Second level</a:t>
            </a:r>
            <a:endParaRPr sz="3200"/>
          </a:p>
          <a:p>
            <a:pPr lvl="2">
              <a:defRPr sz="1800"/>
            </a:pPr>
            <a:r>
              <a:rPr sz="3200"/>
              <a:t>Third level</a:t>
            </a:r>
            <a:endParaRPr sz="3200"/>
          </a:p>
          <a:p>
            <a:pPr lvl="3">
              <a:defRPr sz="1800"/>
            </a:pPr>
            <a:r>
              <a:rPr sz="3200"/>
              <a:t>Fourth level</a:t>
            </a:r>
            <a:endParaRPr sz="3200"/>
          </a:p>
          <a:p>
            <a:pPr lvl="4">
              <a:defRPr sz="1800"/>
            </a:pPr>
            <a:r>
              <a:rPr sz="3200"/>
              <a:t>Fifth level</a:t>
            </a:r>
          </a:p>
        </p:txBody>
      </p:sp>
    </p:spTree>
  </p:cSld>
  <p:clrMapOvr>
    <a:masterClrMapping/>
  </p:clrMapOvr>
  <p:transition spd="med" advClick="1"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" name="Shape 48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485" name="Shape 485"/>
          <p:cNvSpPr/>
          <p:nvPr/>
        </p:nvSpPr>
        <p:spPr>
          <a:xfrm>
            <a:off x="-152400" y="2667000"/>
            <a:ext cx="9525000" cy="1600200"/>
          </a:xfrm>
          <a:prstGeom prst="rect">
            <a:avLst/>
          </a:prstGeom>
          <a:solidFill>
            <a:srgbClr val="005DAA"/>
          </a:solidFill>
          <a:ln w="12700">
            <a:miter lim="400000"/>
          </a:ln>
          <a:effectLst>
            <a:outerShdw sx="100000" sy="100000" kx="0" ky="0" algn="b" rotWithShape="0" blurRad="12700" dist="61087" dir="5400000">
              <a:srgbClr val="808080">
                <a:alpha val="45999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486" name="Shape 486"/>
          <p:cNvSpPr/>
          <p:nvPr/>
        </p:nvSpPr>
        <p:spPr>
          <a:xfrm>
            <a:off x="4608003" y="6510825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pic>
        <p:nvPicPr>
          <p:cNvPr id="487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  <p:sp>
        <p:nvSpPr>
          <p:cNvPr id="488" name="Shape 488"/>
          <p:cNvSpPr/>
          <p:nvPr>
            <p:ph type="title"/>
          </p:nvPr>
        </p:nvSpPr>
        <p:spPr>
          <a:xfrm>
            <a:off x="722312" y="4406900"/>
            <a:ext cx="7772401" cy="1362075"/>
          </a:xfrm>
          <a:prstGeom prst="rect">
            <a:avLst/>
          </a:prstGeom>
        </p:spPr>
        <p:txBody>
          <a:bodyPr/>
          <a:lstStyle>
            <a:lvl1pPr algn="l">
              <a:defRPr b="1" cap="all" sz="4000"/>
            </a:lvl1pPr>
          </a:lstStyle>
          <a:p>
            <a:pPr lvl="0">
              <a:defRPr b="0" cap="none" sz="1800"/>
            </a:pPr>
            <a:r>
              <a:rPr b="1" cap="all" sz="4000"/>
              <a:t>Click to edit Master title style</a:t>
            </a:r>
          </a:p>
        </p:txBody>
      </p:sp>
      <p:sp>
        <p:nvSpPr>
          <p:cNvPr id="489" name="Shape 489"/>
          <p:cNvSpPr/>
          <p:nvPr>
            <p:ph type="body" idx="1"/>
          </p:nvPr>
        </p:nvSpPr>
        <p:spPr>
          <a:xfrm>
            <a:off x="722312" y="2906713"/>
            <a:ext cx="7772401" cy="150018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400"/>
              </a:spcBef>
              <a:buSzTx/>
              <a:buFontTx/>
              <a:buNone/>
              <a:defRPr sz="2000"/>
            </a:lvl1pPr>
          </a:lstStyle>
          <a:p>
            <a:pPr lvl="0">
              <a:defRPr sz="1800"/>
            </a:pPr>
            <a:r>
              <a:rPr sz="2000"/>
              <a:t>Click to edit Master text styles</a:t>
            </a:r>
          </a:p>
        </p:txBody>
      </p:sp>
    </p:spTree>
  </p:cSld>
  <p:clrMapOvr>
    <a:masterClrMapping/>
  </p:clrMapOvr>
  <p:transition spd="med" advClick="1"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Shape 49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492" name="Shape 492"/>
          <p:cNvSpPr/>
          <p:nvPr/>
        </p:nvSpPr>
        <p:spPr>
          <a:xfrm>
            <a:off x="-152400" y="2667000"/>
            <a:ext cx="9525000" cy="1600200"/>
          </a:xfrm>
          <a:prstGeom prst="rect">
            <a:avLst/>
          </a:prstGeom>
          <a:solidFill>
            <a:srgbClr val="005DAA"/>
          </a:solidFill>
          <a:ln w="12700">
            <a:miter lim="400000"/>
          </a:ln>
          <a:effectLst>
            <a:outerShdw sx="100000" sy="100000" kx="0" ky="0" algn="b" rotWithShape="0" blurRad="12700" dist="61087" dir="5400000">
              <a:srgbClr val="808080">
                <a:alpha val="45999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493" name="Shape 493"/>
          <p:cNvSpPr/>
          <p:nvPr/>
        </p:nvSpPr>
        <p:spPr>
          <a:xfrm>
            <a:off x="4608003" y="6510825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pic>
        <p:nvPicPr>
          <p:cNvPr id="494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  <p:sp>
        <p:nvSpPr>
          <p:cNvPr id="495" name="Shape 49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496" name="Shape 496"/>
          <p:cNvSpPr/>
          <p:nvPr>
            <p:ph type="body" idx="1"/>
          </p:nvPr>
        </p:nvSpPr>
        <p:spPr>
          <a:xfrm>
            <a:off x="457200" y="1600200"/>
            <a:ext cx="4038600" cy="5257800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defRPr sz="2800"/>
            </a:lvl1pPr>
            <a:lvl2pPr marL="790575" indent="-333375">
              <a:spcBef>
                <a:spcPts val="600"/>
              </a:spcBef>
              <a:defRPr sz="2800"/>
            </a:lvl2pPr>
            <a:lvl3pPr marL="1234439" indent="-320039">
              <a:spcBef>
                <a:spcPts val="600"/>
              </a:spcBef>
              <a:defRPr sz="2800"/>
            </a:lvl3pPr>
            <a:lvl4pPr marL="1727200" indent="-355600">
              <a:spcBef>
                <a:spcPts val="600"/>
              </a:spcBef>
              <a:defRPr sz="2800"/>
            </a:lvl4pPr>
            <a:lvl5pPr marL="2184400" indent="-355600">
              <a:spcBef>
                <a:spcPts val="600"/>
              </a:spcBef>
              <a:defRPr sz="2800"/>
            </a:lvl5pPr>
          </a:lstStyle>
          <a:p>
            <a:pPr lvl="0">
              <a:defRPr sz="1800"/>
            </a:pPr>
            <a:r>
              <a:rPr sz="2800"/>
              <a:t>Click to edit Master text styles</a:t>
            </a:r>
            <a:endParaRPr sz="2800"/>
          </a:p>
          <a:p>
            <a:pPr lvl="1">
              <a:defRPr sz="1800"/>
            </a:pPr>
            <a:r>
              <a:rPr sz="2800"/>
              <a:t>Second level</a:t>
            </a:r>
            <a:endParaRPr sz="2800"/>
          </a:p>
          <a:p>
            <a:pPr lvl="2">
              <a:defRPr sz="1800"/>
            </a:pPr>
            <a:r>
              <a:rPr sz="2800"/>
              <a:t>Third level</a:t>
            </a:r>
            <a:endParaRPr sz="2800"/>
          </a:p>
          <a:p>
            <a:pPr lvl="3">
              <a:defRPr sz="1800"/>
            </a:pPr>
            <a:r>
              <a:rPr sz="2800"/>
              <a:t>Fourth level</a:t>
            </a:r>
            <a:endParaRPr sz="2800"/>
          </a:p>
          <a:p>
            <a:pPr lvl="4">
              <a:defRPr sz="1800"/>
            </a:pPr>
            <a:r>
              <a:rPr sz="2800"/>
              <a:t>Fifth level</a:t>
            </a:r>
          </a:p>
        </p:txBody>
      </p:sp>
    </p:spTree>
  </p:cSld>
  <p:clrMapOvr>
    <a:masterClrMapping/>
  </p:clrMapOvr>
  <p:transition spd="med" advClick="1"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" name="Shape 49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499" name="Shape 499"/>
          <p:cNvSpPr/>
          <p:nvPr/>
        </p:nvSpPr>
        <p:spPr>
          <a:xfrm>
            <a:off x="-152400" y="2667000"/>
            <a:ext cx="9525000" cy="1600200"/>
          </a:xfrm>
          <a:prstGeom prst="rect">
            <a:avLst/>
          </a:prstGeom>
          <a:solidFill>
            <a:srgbClr val="005DAA"/>
          </a:solidFill>
          <a:ln w="12700">
            <a:miter lim="400000"/>
          </a:ln>
          <a:effectLst>
            <a:outerShdw sx="100000" sy="100000" kx="0" ky="0" algn="b" rotWithShape="0" blurRad="12700" dist="61087" dir="5400000">
              <a:srgbClr val="808080">
                <a:alpha val="45999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500" name="Shape 500"/>
          <p:cNvSpPr/>
          <p:nvPr/>
        </p:nvSpPr>
        <p:spPr>
          <a:xfrm>
            <a:off x="4608003" y="6510825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pic>
        <p:nvPicPr>
          <p:cNvPr id="501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  <p:sp>
        <p:nvSpPr>
          <p:cNvPr id="502" name="Shape 502"/>
          <p:cNvSpPr/>
          <p:nvPr>
            <p:ph type="title"/>
          </p:nvPr>
        </p:nvSpPr>
        <p:spPr>
          <a:xfrm>
            <a:off x="457200" y="274638"/>
            <a:ext cx="8229600" cy="120498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503" name="Shape 503"/>
          <p:cNvSpPr/>
          <p:nvPr>
            <p:ph type="body" idx="1"/>
          </p:nvPr>
        </p:nvSpPr>
        <p:spPr>
          <a:xfrm>
            <a:off x="457200" y="1479617"/>
            <a:ext cx="4040188" cy="69525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FontTx/>
              <a:buNone/>
              <a:defRPr b="1" sz="2400"/>
            </a:lvl1pPr>
          </a:lstStyle>
          <a:p>
            <a:pPr lvl="0">
              <a:defRPr b="0" sz="1800"/>
            </a:pPr>
            <a:r>
              <a:rPr b="1" sz="2400"/>
              <a:t>Click to edit Master text styles</a:t>
            </a:r>
          </a:p>
        </p:txBody>
      </p:sp>
    </p:spTree>
  </p:cSld>
  <p:clrMapOvr>
    <a:masterClrMapping/>
  </p:clrMapOvr>
  <p:transition spd="med" advClick="1"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Shape 50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506" name="Shape 506"/>
          <p:cNvSpPr/>
          <p:nvPr/>
        </p:nvSpPr>
        <p:spPr>
          <a:xfrm>
            <a:off x="-152400" y="2667000"/>
            <a:ext cx="9525000" cy="1600200"/>
          </a:xfrm>
          <a:prstGeom prst="rect">
            <a:avLst/>
          </a:prstGeom>
          <a:solidFill>
            <a:srgbClr val="005DAA"/>
          </a:solidFill>
          <a:ln w="12700">
            <a:miter lim="400000"/>
          </a:ln>
          <a:effectLst>
            <a:outerShdw sx="100000" sy="100000" kx="0" ky="0" algn="b" rotWithShape="0" blurRad="12700" dist="61087" dir="5400000">
              <a:srgbClr val="808080">
                <a:alpha val="45999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507" name="Shape 507"/>
          <p:cNvSpPr/>
          <p:nvPr/>
        </p:nvSpPr>
        <p:spPr>
          <a:xfrm>
            <a:off x="4608003" y="6510825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pic>
        <p:nvPicPr>
          <p:cNvPr id="508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  <p:sp>
        <p:nvSpPr>
          <p:cNvPr id="509" name="Shape 50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</p:spTree>
  </p:cSld>
  <p:clrMapOvr>
    <a:masterClrMapping/>
  </p:clrMapOvr>
  <p:transition spd="med" advClick="1"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1" name="Shape 5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512" name="Shape 512"/>
          <p:cNvSpPr/>
          <p:nvPr/>
        </p:nvSpPr>
        <p:spPr>
          <a:xfrm>
            <a:off x="-152400" y="2667000"/>
            <a:ext cx="9525000" cy="1600200"/>
          </a:xfrm>
          <a:prstGeom prst="rect">
            <a:avLst/>
          </a:prstGeom>
          <a:solidFill>
            <a:srgbClr val="005DAA"/>
          </a:solidFill>
          <a:ln w="12700">
            <a:miter lim="400000"/>
          </a:ln>
          <a:effectLst>
            <a:outerShdw sx="100000" sy="100000" kx="0" ky="0" algn="b" rotWithShape="0" blurRad="12700" dist="61087" dir="5400000">
              <a:srgbClr val="808080">
                <a:alpha val="45999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513" name="Shape 513"/>
          <p:cNvSpPr/>
          <p:nvPr/>
        </p:nvSpPr>
        <p:spPr>
          <a:xfrm>
            <a:off x="4608003" y="6510825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pic>
        <p:nvPicPr>
          <p:cNvPr id="514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" name="Shape 51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517" name="Shape 517"/>
          <p:cNvSpPr/>
          <p:nvPr/>
        </p:nvSpPr>
        <p:spPr>
          <a:xfrm>
            <a:off x="-152400" y="2667000"/>
            <a:ext cx="9525000" cy="1600200"/>
          </a:xfrm>
          <a:prstGeom prst="rect">
            <a:avLst/>
          </a:prstGeom>
          <a:solidFill>
            <a:srgbClr val="005DAA"/>
          </a:solidFill>
          <a:ln w="12700">
            <a:miter lim="400000"/>
          </a:ln>
          <a:effectLst>
            <a:outerShdw sx="100000" sy="100000" kx="0" ky="0" algn="b" rotWithShape="0" blurRad="12700" dist="61087" dir="5400000">
              <a:srgbClr val="808080">
                <a:alpha val="45999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518" name="Shape 518"/>
          <p:cNvSpPr/>
          <p:nvPr/>
        </p:nvSpPr>
        <p:spPr>
          <a:xfrm>
            <a:off x="4608003" y="6510825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pic>
        <p:nvPicPr>
          <p:cNvPr id="519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  <p:sp>
        <p:nvSpPr>
          <p:cNvPr id="520" name="Shape 520"/>
          <p:cNvSpPr/>
          <p:nvPr>
            <p:ph type="title"/>
          </p:nvPr>
        </p:nvSpPr>
        <p:spPr>
          <a:xfrm>
            <a:off x="457200" y="0"/>
            <a:ext cx="3008314" cy="1435100"/>
          </a:xfrm>
          <a:prstGeom prst="rect">
            <a:avLst/>
          </a:prstGeom>
        </p:spPr>
        <p:txBody>
          <a:bodyPr anchor="b"/>
          <a:lstStyle>
            <a:lvl1pPr algn="l">
              <a:defRPr b="1" sz="2000"/>
            </a:lvl1pPr>
          </a:lstStyle>
          <a:p>
            <a:pPr lvl="0">
              <a:defRPr b="0" sz="1800"/>
            </a:pPr>
            <a:r>
              <a:rPr b="1" sz="2000"/>
              <a:t>Click to edit Master title style</a:t>
            </a:r>
          </a:p>
        </p:txBody>
      </p:sp>
      <p:sp>
        <p:nvSpPr>
          <p:cNvPr id="521" name="Shape 521"/>
          <p:cNvSpPr/>
          <p:nvPr>
            <p:ph type="body" idx="1"/>
          </p:nvPr>
        </p:nvSpPr>
        <p:spPr>
          <a:xfrm>
            <a:off x="3575050" y="273050"/>
            <a:ext cx="5111750" cy="65849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Click to edit Master text styles</a:t>
            </a:r>
            <a:endParaRPr sz="3200"/>
          </a:p>
          <a:p>
            <a:pPr lvl="1">
              <a:defRPr sz="1800"/>
            </a:pPr>
            <a:r>
              <a:rPr sz="3200"/>
              <a:t>Second level</a:t>
            </a:r>
            <a:endParaRPr sz="3200"/>
          </a:p>
          <a:p>
            <a:pPr lvl="2">
              <a:defRPr sz="1800"/>
            </a:pPr>
            <a:r>
              <a:rPr sz="3200"/>
              <a:t>Third level</a:t>
            </a:r>
            <a:endParaRPr sz="3200"/>
          </a:p>
          <a:p>
            <a:pPr lvl="3">
              <a:defRPr sz="1800"/>
            </a:pPr>
            <a:r>
              <a:rPr sz="3200"/>
              <a:t>Fourth level</a:t>
            </a:r>
            <a:endParaRPr sz="3200"/>
          </a:p>
          <a:p>
            <a:pPr lvl="4">
              <a:defRPr sz="1800"/>
            </a:pPr>
            <a:r>
              <a:rPr sz="3200"/>
              <a:t>Fifth level</a:t>
            </a:r>
          </a:p>
        </p:txBody>
      </p:sp>
    </p:spTree>
  </p:cSld>
  <p:clrMapOvr>
    <a:masterClrMapping/>
  </p:clrMapOvr>
  <p:transition spd="med" advClick="1"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" name="Shape 52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524" name="Shape 524"/>
          <p:cNvSpPr/>
          <p:nvPr/>
        </p:nvSpPr>
        <p:spPr>
          <a:xfrm>
            <a:off x="-152400" y="2667000"/>
            <a:ext cx="9525000" cy="1600200"/>
          </a:xfrm>
          <a:prstGeom prst="rect">
            <a:avLst/>
          </a:prstGeom>
          <a:solidFill>
            <a:srgbClr val="005DAA"/>
          </a:solidFill>
          <a:ln w="12700">
            <a:miter lim="400000"/>
          </a:ln>
          <a:effectLst>
            <a:outerShdw sx="100000" sy="100000" kx="0" ky="0" algn="b" rotWithShape="0" blurRad="12700" dist="61087" dir="5400000">
              <a:srgbClr val="808080">
                <a:alpha val="45999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525" name="Shape 525"/>
          <p:cNvSpPr/>
          <p:nvPr/>
        </p:nvSpPr>
        <p:spPr>
          <a:xfrm>
            <a:off x="4608003" y="6510825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pic>
        <p:nvPicPr>
          <p:cNvPr id="526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  <p:sp>
        <p:nvSpPr>
          <p:cNvPr id="527" name="Shape 527"/>
          <p:cNvSpPr/>
          <p:nvPr>
            <p:ph type="title"/>
          </p:nvPr>
        </p:nvSpPr>
        <p:spPr>
          <a:xfrm>
            <a:off x="1792288" y="4800600"/>
            <a:ext cx="5486401" cy="566738"/>
          </a:xfrm>
          <a:prstGeom prst="rect">
            <a:avLst/>
          </a:prstGeom>
        </p:spPr>
        <p:txBody>
          <a:bodyPr anchor="b"/>
          <a:lstStyle>
            <a:lvl1pPr algn="l">
              <a:defRPr b="1" sz="2000"/>
            </a:lvl1pPr>
          </a:lstStyle>
          <a:p>
            <a:pPr lvl="0">
              <a:defRPr b="0" sz="1800"/>
            </a:pPr>
            <a:r>
              <a:rPr b="1" sz="2000"/>
              <a:t>Click to edit Master title style</a:t>
            </a:r>
          </a:p>
        </p:txBody>
      </p:sp>
      <p:sp>
        <p:nvSpPr>
          <p:cNvPr id="528" name="Shape 528"/>
          <p:cNvSpPr/>
          <p:nvPr>
            <p:ph type="body" idx="1"/>
          </p:nvPr>
        </p:nvSpPr>
        <p:spPr>
          <a:xfrm>
            <a:off x="1792288" y="5367337"/>
            <a:ext cx="5486401" cy="804863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FontTx/>
              <a:buNone/>
              <a:defRPr sz="1400"/>
            </a:lvl1pPr>
          </a:lstStyle>
          <a:p>
            <a:pPr lvl="0">
              <a:defRPr sz="1800"/>
            </a:pPr>
            <a:r>
              <a:rPr sz="1400"/>
              <a:t>Click to edit Master text styles</a:t>
            </a:r>
          </a:p>
        </p:txBody>
      </p:sp>
    </p:spTree>
  </p:cSld>
  <p:clrMapOvr>
    <a:masterClrMapping/>
  </p:clrMapOvr>
  <p:transition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>
            <p:ph type="title"/>
          </p:nvPr>
        </p:nvSpPr>
        <p:spPr>
          <a:xfrm>
            <a:off x="1792288" y="4800600"/>
            <a:ext cx="5486401" cy="566738"/>
          </a:xfrm>
          <a:prstGeom prst="rect">
            <a:avLst/>
          </a:prstGeom>
        </p:spPr>
        <p:txBody>
          <a:bodyPr anchor="b"/>
          <a:lstStyle>
            <a:lvl1pPr algn="l">
              <a:defRPr b="1" sz="2000"/>
            </a:lvl1pPr>
          </a:lstStyle>
          <a:p>
            <a:pPr lvl="0">
              <a:defRPr b="0" sz="1800"/>
            </a:pPr>
            <a:r>
              <a:rPr b="1" sz="2000"/>
              <a:t>Click to edit Master title style</a:t>
            </a:r>
          </a:p>
        </p:txBody>
      </p:sp>
      <p:sp>
        <p:nvSpPr>
          <p:cNvPr id="31" name="Shape 31"/>
          <p:cNvSpPr/>
          <p:nvPr>
            <p:ph type="body" idx="1"/>
          </p:nvPr>
        </p:nvSpPr>
        <p:spPr>
          <a:xfrm>
            <a:off x="1792288" y="5367337"/>
            <a:ext cx="5486401" cy="804863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FontTx/>
              <a:buNone/>
              <a:defRPr sz="1400"/>
            </a:lvl1pPr>
          </a:lstStyle>
          <a:p>
            <a:pPr lvl="0">
              <a:defRPr sz="1800"/>
            </a:pPr>
            <a:r>
              <a:rPr sz="1400"/>
              <a:t>Click to edit Master text styles</a:t>
            </a:r>
          </a:p>
        </p:txBody>
      </p:sp>
    </p:spTree>
  </p:cSld>
  <p:clrMapOvr>
    <a:masterClrMapping/>
  </p:clrMapOvr>
  <p:transition spd="med" advClick="1"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" name="Shape 53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531" name="Shape 531"/>
          <p:cNvSpPr/>
          <p:nvPr/>
        </p:nvSpPr>
        <p:spPr>
          <a:xfrm>
            <a:off x="-152400" y="2667000"/>
            <a:ext cx="9525000" cy="1600200"/>
          </a:xfrm>
          <a:prstGeom prst="rect">
            <a:avLst/>
          </a:prstGeom>
          <a:solidFill>
            <a:srgbClr val="005DAA"/>
          </a:solidFill>
          <a:ln w="12700">
            <a:miter lim="400000"/>
          </a:ln>
          <a:effectLst>
            <a:outerShdw sx="100000" sy="100000" kx="0" ky="0" algn="b" rotWithShape="0" blurRad="12700" dist="61087" dir="5400000">
              <a:srgbClr val="808080">
                <a:alpha val="45999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532" name="Shape 532"/>
          <p:cNvSpPr/>
          <p:nvPr/>
        </p:nvSpPr>
        <p:spPr>
          <a:xfrm>
            <a:off x="4608003" y="6510825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pic>
        <p:nvPicPr>
          <p:cNvPr id="533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  <p:sp>
        <p:nvSpPr>
          <p:cNvPr id="534" name="Shape 534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535" name="Shape 535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Click to edit Master text styles</a:t>
            </a:r>
            <a:endParaRPr sz="3200"/>
          </a:p>
          <a:p>
            <a:pPr lvl="1">
              <a:defRPr sz="1800"/>
            </a:pPr>
            <a:r>
              <a:rPr sz="3200"/>
              <a:t>Second level</a:t>
            </a:r>
            <a:endParaRPr sz="3200"/>
          </a:p>
          <a:p>
            <a:pPr lvl="2">
              <a:defRPr sz="1800"/>
            </a:pPr>
            <a:r>
              <a:rPr sz="3200"/>
              <a:t>Third level</a:t>
            </a:r>
            <a:endParaRPr sz="3200"/>
          </a:p>
          <a:p>
            <a:pPr lvl="3">
              <a:defRPr sz="1800"/>
            </a:pPr>
            <a:r>
              <a:rPr sz="3200"/>
              <a:t>Fourth level</a:t>
            </a:r>
            <a:endParaRPr sz="3200"/>
          </a:p>
          <a:p>
            <a:pPr lvl="4">
              <a:defRPr sz="1800"/>
            </a:pPr>
            <a:r>
              <a:rPr sz="3200"/>
              <a:t>Fifth level</a:t>
            </a:r>
          </a:p>
        </p:txBody>
      </p:sp>
    </p:spTree>
  </p:cSld>
  <p:clrMapOvr>
    <a:masterClrMapping/>
  </p:clrMapOvr>
  <p:transition spd="med" advClick="1"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Shape 53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538" name="Shape 538"/>
          <p:cNvSpPr/>
          <p:nvPr/>
        </p:nvSpPr>
        <p:spPr>
          <a:xfrm>
            <a:off x="-152400" y="2667000"/>
            <a:ext cx="9525000" cy="1600200"/>
          </a:xfrm>
          <a:prstGeom prst="rect">
            <a:avLst/>
          </a:prstGeom>
          <a:solidFill>
            <a:srgbClr val="005DAA"/>
          </a:solidFill>
          <a:ln w="12700">
            <a:miter lim="400000"/>
          </a:ln>
          <a:effectLst>
            <a:outerShdw sx="100000" sy="100000" kx="0" ky="0" algn="b" rotWithShape="0" blurRad="12700" dist="61087" dir="5400000">
              <a:srgbClr val="808080">
                <a:alpha val="45999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539" name="Shape 539"/>
          <p:cNvSpPr/>
          <p:nvPr/>
        </p:nvSpPr>
        <p:spPr>
          <a:xfrm>
            <a:off x="4608003" y="6510825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pic>
        <p:nvPicPr>
          <p:cNvPr id="540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  <p:sp>
        <p:nvSpPr>
          <p:cNvPr id="541" name="Shape 541"/>
          <p:cNvSpPr/>
          <p:nvPr>
            <p:ph type="title"/>
          </p:nvPr>
        </p:nvSpPr>
        <p:spPr>
          <a:xfrm>
            <a:off x="6629400" y="274638"/>
            <a:ext cx="2057400" cy="6583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542" name="Shape 542"/>
          <p:cNvSpPr/>
          <p:nvPr>
            <p:ph type="body" idx="1"/>
          </p:nvPr>
        </p:nvSpPr>
        <p:spPr>
          <a:xfrm>
            <a:off x="457200" y="274638"/>
            <a:ext cx="6019800" cy="6583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Click to edit Master text styles</a:t>
            </a:r>
            <a:endParaRPr sz="3200"/>
          </a:p>
          <a:p>
            <a:pPr lvl="1">
              <a:defRPr sz="1800"/>
            </a:pPr>
            <a:r>
              <a:rPr sz="3200"/>
              <a:t>Second level</a:t>
            </a:r>
            <a:endParaRPr sz="3200"/>
          </a:p>
          <a:p>
            <a:pPr lvl="2">
              <a:defRPr sz="1800"/>
            </a:pPr>
            <a:r>
              <a:rPr sz="3200"/>
              <a:t>Third level</a:t>
            </a:r>
            <a:endParaRPr sz="3200"/>
          </a:p>
          <a:p>
            <a:pPr lvl="3">
              <a:defRPr sz="1800"/>
            </a:pPr>
            <a:r>
              <a:rPr sz="3200"/>
              <a:t>Fourth level</a:t>
            </a:r>
            <a:endParaRPr sz="3200"/>
          </a:p>
          <a:p>
            <a:pPr lvl="4">
              <a:defRPr sz="1800"/>
            </a:pPr>
            <a:r>
              <a:rPr sz="3200"/>
              <a:t>Fifth level</a:t>
            </a:r>
          </a:p>
        </p:txBody>
      </p:sp>
    </p:spTree>
  </p:cSld>
  <p:clrMapOvr>
    <a:masterClrMapping/>
  </p:clrMapOvr>
  <p:transition spd="med" advClick="1"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Shape 54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545" name="Shape 545"/>
          <p:cNvSpPr/>
          <p:nvPr/>
        </p:nvSpPr>
        <p:spPr>
          <a:xfrm>
            <a:off x="-152400" y="2667000"/>
            <a:ext cx="9525000" cy="1600200"/>
          </a:xfrm>
          <a:prstGeom prst="rect">
            <a:avLst/>
          </a:prstGeom>
          <a:solidFill>
            <a:srgbClr val="00246C"/>
          </a:solidFill>
          <a:ln w="12700">
            <a:miter lim="400000"/>
          </a:ln>
          <a:effectLst>
            <a:outerShdw sx="100000" sy="100000" kx="0" ky="0" algn="b" rotWithShape="0" blurRad="12700" dist="61087" dir="5400000">
              <a:srgbClr val="808080">
                <a:alpha val="45999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546" name="Shape 546"/>
          <p:cNvSpPr/>
          <p:nvPr/>
        </p:nvSpPr>
        <p:spPr>
          <a:xfrm>
            <a:off x="4608003" y="6474821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pic>
        <p:nvPicPr>
          <p:cNvPr id="547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  <p:sp>
        <p:nvSpPr>
          <p:cNvPr id="548" name="Shape 548"/>
          <p:cNvSpPr/>
          <p:nvPr>
            <p:ph type="title"/>
          </p:nvPr>
        </p:nvSpPr>
        <p:spPr>
          <a:xfrm>
            <a:off x="685800" y="2130425"/>
            <a:ext cx="7772400" cy="175577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549" name="Shape 549"/>
          <p:cNvSpPr/>
          <p:nvPr>
            <p:ph type="body" idx="1"/>
          </p:nvPr>
        </p:nvSpPr>
        <p:spPr>
          <a:xfrm>
            <a:off x="1371600" y="3886200"/>
            <a:ext cx="6400800" cy="297180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</a:lvl1pPr>
          </a:lstStyle>
          <a:p>
            <a:pPr lvl="0">
              <a:defRPr sz="1800"/>
            </a:pPr>
            <a:r>
              <a:rPr sz="3200"/>
              <a:t>Click to edit Master subtitle style</a:t>
            </a:r>
          </a:p>
        </p:txBody>
      </p:sp>
    </p:spTree>
  </p:cSld>
  <p:clrMapOvr>
    <a:masterClrMapping/>
  </p:clrMapOvr>
  <p:transition spd="med" advClick="1"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" name="Shape 55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552" name="Shape 552"/>
          <p:cNvSpPr/>
          <p:nvPr/>
        </p:nvSpPr>
        <p:spPr>
          <a:xfrm>
            <a:off x="-152400" y="2667000"/>
            <a:ext cx="9525000" cy="1600200"/>
          </a:xfrm>
          <a:prstGeom prst="rect">
            <a:avLst/>
          </a:prstGeom>
          <a:solidFill>
            <a:srgbClr val="00246C"/>
          </a:solidFill>
          <a:ln w="12700">
            <a:miter lim="400000"/>
          </a:ln>
          <a:effectLst>
            <a:outerShdw sx="100000" sy="100000" kx="0" ky="0" algn="b" rotWithShape="0" blurRad="12700" dist="61087" dir="5400000">
              <a:srgbClr val="808080">
                <a:alpha val="45999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553" name="Shape 553"/>
          <p:cNvSpPr/>
          <p:nvPr/>
        </p:nvSpPr>
        <p:spPr>
          <a:xfrm>
            <a:off x="4608003" y="6474821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pic>
        <p:nvPicPr>
          <p:cNvPr id="554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  <p:sp>
        <p:nvSpPr>
          <p:cNvPr id="555" name="Shape 55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556" name="Shape 55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Click to edit Master text styles</a:t>
            </a:r>
            <a:endParaRPr sz="3200"/>
          </a:p>
          <a:p>
            <a:pPr lvl="1">
              <a:defRPr sz="1800"/>
            </a:pPr>
            <a:r>
              <a:rPr sz="3200"/>
              <a:t>Second level</a:t>
            </a:r>
            <a:endParaRPr sz="3200"/>
          </a:p>
          <a:p>
            <a:pPr lvl="2">
              <a:defRPr sz="1800"/>
            </a:pPr>
            <a:r>
              <a:rPr sz="3200"/>
              <a:t>Third level</a:t>
            </a:r>
            <a:endParaRPr sz="3200"/>
          </a:p>
          <a:p>
            <a:pPr lvl="3">
              <a:defRPr sz="1800"/>
            </a:pPr>
            <a:r>
              <a:rPr sz="3200"/>
              <a:t>Fourth level</a:t>
            </a:r>
            <a:endParaRPr sz="3200"/>
          </a:p>
          <a:p>
            <a:pPr lvl="4">
              <a:defRPr sz="1800"/>
            </a:pPr>
            <a:r>
              <a:rPr sz="3200"/>
              <a:t>Fifth level</a:t>
            </a:r>
          </a:p>
        </p:txBody>
      </p:sp>
    </p:spTree>
  </p:cSld>
  <p:clrMapOvr>
    <a:masterClrMapping/>
  </p:clrMapOvr>
  <p:transition spd="med" advClick="1"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" name="Shape 55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559" name="Shape 559"/>
          <p:cNvSpPr/>
          <p:nvPr/>
        </p:nvSpPr>
        <p:spPr>
          <a:xfrm>
            <a:off x="-152400" y="2667000"/>
            <a:ext cx="9525000" cy="1600200"/>
          </a:xfrm>
          <a:prstGeom prst="rect">
            <a:avLst/>
          </a:prstGeom>
          <a:solidFill>
            <a:srgbClr val="00246C"/>
          </a:solidFill>
          <a:ln w="12700">
            <a:miter lim="400000"/>
          </a:ln>
          <a:effectLst>
            <a:outerShdw sx="100000" sy="100000" kx="0" ky="0" algn="b" rotWithShape="0" blurRad="12700" dist="61087" dir="5400000">
              <a:srgbClr val="808080">
                <a:alpha val="45999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560" name="Shape 560"/>
          <p:cNvSpPr/>
          <p:nvPr/>
        </p:nvSpPr>
        <p:spPr>
          <a:xfrm>
            <a:off x="4608003" y="6474821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pic>
        <p:nvPicPr>
          <p:cNvPr id="561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  <p:sp>
        <p:nvSpPr>
          <p:cNvPr id="562" name="Shape 562"/>
          <p:cNvSpPr/>
          <p:nvPr>
            <p:ph type="title"/>
          </p:nvPr>
        </p:nvSpPr>
        <p:spPr>
          <a:xfrm>
            <a:off x="722312" y="4406900"/>
            <a:ext cx="7772401" cy="1362075"/>
          </a:xfrm>
          <a:prstGeom prst="rect">
            <a:avLst/>
          </a:prstGeom>
        </p:spPr>
        <p:txBody>
          <a:bodyPr/>
          <a:lstStyle>
            <a:lvl1pPr algn="l">
              <a:defRPr b="1" cap="all" sz="4000"/>
            </a:lvl1pPr>
          </a:lstStyle>
          <a:p>
            <a:pPr lvl="0">
              <a:defRPr b="0" cap="none" sz="1800"/>
            </a:pPr>
            <a:r>
              <a:rPr b="1" cap="all" sz="4000"/>
              <a:t>Click to edit Master title style</a:t>
            </a:r>
          </a:p>
        </p:txBody>
      </p:sp>
      <p:sp>
        <p:nvSpPr>
          <p:cNvPr id="563" name="Shape 563"/>
          <p:cNvSpPr/>
          <p:nvPr>
            <p:ph type="body" idx="1"/>
          </p:nvPr>
        </p:nvSpPr>
        <p:spPr>
          <a:xfrm>
            <a:off x="722312" y="2906713"/>
            <a:ext cx="7772401" cy="150018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400"/>
              </a:spcBef>
              <a:buSzTx/>
              <a:buFontTx/>
              <a:buNone/>
              <a:defRPr sz="2000"/>
            </a:lvl1pPr>
          </a:lstStyle>
          <a:p>
            <a:pPr lvl="0">
              <a:defRPr sz="1800"/>
            </a:pPr>
            <a:r>
              <a:rPr sz="2000"/>
              <a:t>Click to edit Master text styles</a:t>
            </a:r>
          </a:p>
        </p:txBody>
      </p:sp>
    </p:spTree>
  </p:cSld>
  <p:clrMapOvr>
    <a:masterClrMapping/>
  </p:clrMapOvr>
  <p:transition spd="med" advClick="1"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" name="Shape 56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566" name="Shape 566"/>
          <p:cNvSpPr/>
          <p:nvPr/>
        </p:nvSpPr>
        <p:spPr>
          <a:xfrm>
            <a:off x="-152400" y="2667000"/>
            <a:ext cx="9525000" cy="1600200"/>
          </a:xfrm>
          <a:prstGeom prst="rect">
            <a:avLst/>
          </a:prstGeom>
          <a:solidFill>
            <a:srgbClr val="00246C"/>
          </a:solidFill>
          <a:ln w="12700">
            <a:miter lim="400000"/>
          </a:ln>
          <a:effectLst>
            <a:outerShdw sx="100000" sy="100000" kx="0" ky="0" algn="b" rotWithShape="0" blurRad="12700" dist="61087" dir="5400000">
              <a:srgbClr val="808080">
                <a:alpha val="45999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567" name="Shape 567"/>
          <p:cNvSpPr/>
          <p:nvPr/>
        </p:nvSpPr>
        <p:spPr>
          <a:xfrm>
            <a:off x="4608003" y="6474821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pic>
        <p:nvPicPr>
          <p:cNvPr id="568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  <p:sp>
        <p:nvSpPr>
          <p:cNvPr id="569" name="Shape 56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570" name="Shape 570"/>
          <p:cNvSpPr/>
          <p:nvPr>
            <p:ph type="body" idx="1"/>
          </p:nvPr>
        </p:nvSpPr>
        <p:spPr>
          <a:xfrm>
            <a:off x="457200" y="1600200"/>
            <a:ext cx="4038600" cy="5257800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defRPr sz="2800"/>
            </a:lvl1pPr>
            <a:lvl2pPr marL="790575" indent="-333375">
              <a:spcBef>
                <a:spcPts val="600"/>
              </a:spcBef>
              <a:defRPr sz="2800"/>
            </a:lvl2pPr>
            <a:lvl3pPr marL="1234439" indent="-320039">
              <a:spcBef>
                <a:spcPts val="600"/>
              </a:spcBef>
              <a:defRPr sz="2800"/>
            </a:lvl3pPr>
            <a:lvl4pPr marL="1727200" indent="-355600">
              <a:spcBef>
                <a:spcPts val="600"/>
              </a:spcBef>
              <a:defRPr sz="2800"/>
            </a:lvl4pPr>
            <a:lvl5pPr marL="2184400" indent="-355600">
              <a:spcBef>
                <a:spcPts val="600"/>
              </a:spcBef>
              <a:defRPr sz="2800"/>
            </a:lvl5pPr>
          </a:lstStyle>
          <a:p>
            <a:pPr lvl="0">
              <a:defRPr sz="1800"/>
            </a:pPr>
            <a:r>
              <a:rPr sz="2800"/>
              <a:t>Click to edit Master text styles</a:t>
            </a:r>
            <a:endParaRPr sz="2800"/>
          </a:p>
          <a:p>
            <a:pPr lvl="1">
              <a:defRPr sz="1800"/>
            </a:pPr>
            <a:r>
              <a:rPr sz="2800"/>
              <a:t>Second level</a:t>
            </a:r>
            <a:endParaRPr sz="2800"/>
          </a:p>
          <a:p>
            <a:pPr lvl="2">
              <a:defRPr sz="1800"/>
            </a:pPr>
            <a:r>
              <a:rPr sz="2800"/>
              <a:t>Third level</a:t>
            </a:r>
            <a:endParaRPr sz="2800"/>
          </a:p>
          <a:p>
            <a:pPr lvl="3">
              <a:defRPr sz="1800"/>
            </a:pPr>
            <a:r>
              <a:rPr sz="2800"/>
              <a:t>Fourth level</a:t>
            </a:r>
            <a:endParaRPr sz="2800"/>
          </a:p>
          <a:p>
            <a:pPr lvl="4">
              <a:defRPr sz="1800"/>
            </a:pPr>
            <a:r>
              <a:rPr sz="2800"/>
              <a:t>Fifth level</a:t>
            </a:r>
          </a:p>
        </p:txBody>
      </p:sp>
    </p:spTree>
  </p:cSld>
  <p:clrMapOvr>
    <a:masterClrMapping/>
  </p:clrMapOvr>
  <p:transition spd="med" advClick="1"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2" name="Shape 57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573" name="Shape 573"/>
          <p:cNvSpPr/>
          <p:nvPr/>
        </p:nvSpPr>
        <p:spPr>
          <a:xfrm>
            <a:off x="-152400" y="2667000"/>
            <a:ext cx="9525000" cy="1600200"/>
          </a:xfrm>
          <a:prstGeom prst="rect">
            <a:avLst/>
          </a:prstGeom>
          <a:solidFill>
            <a:srgbClr val="00246C"/>
          </a:solidFill>
          <a:ln w="12700">
            <a:miter lim="400000"/>
          </a:ln>
          <a:effectLst>
            <a:outerShdw sx="100000" sy="100000" kx="0" ky="0" algn="b" rotWithShape="0" blurRad="12700" dist="61087" dir="5400000">
              <a:srgbClr val="808080">
                <a:alpha val="45999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574" name="Shape 574"/>
          <p:cNvSpPr/>
          <p:nvPr/>
        </p:nvSpPr>
        <p:spPr>
          <a:xfrm>
            <a:off x="4608003" y="6474821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pic>
        <p:nvPicPr>
          <p:cNvPr id="575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  <p:sp>
        <p:nvSpPr>
          <p:cNvPr id="576" name="Shape 576"/>
          <p:cNvSpPr/>
          <p:nvPr>
            <p:ph type="title"/>
          </p:nvPr>
        </p:nvSpPr>
        <p:spPr>
          <a:xfrm>
            <a:off x="457200" y="274638"/>
            <a:ext cx="8229600" cy="120498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577" name="Shape 577"/>
          <p:cNvSpPr/>
          <p:nvPr>
            <p:ph type="body" idx="1"/>
          </p:nvPr>
        </p:nvSpPr>
        <p:spPr>
          <a:xfrm>
            <a:off x="457200" y="1479617"/>
            <a:ext cx="4040188" cy="69525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FontTx/>
              <a:buNone/>
              <a:defRPr b="1" sz="2400"/>
            </a:lvl1pPr>
          </a:lstStyle>
          <a:p>
            <a:pPr lvl="0">
              <a:defRPr b="0" sz="1800"/>
            </a:pPr>
            <a:r>
              <a:rPr b="1" sz="2400"/>
              <a:t>Click to edit Master text styles</a:t>
            </a:r>
          </a:p>
        </p:txBody>
      </p:sp>
    </p:spTree>
  </p:cSld>
  <p:clrMapOvr>
    <a:masterClrMapping/>
  </p:clrMapOvr>
  <p:transition spd="med" advClick="1"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9" name="Shape 57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580" name="Shape 580"/>
          <p:cNvSpPr/>
          <p:nvPr/>
        </p:nvSpPr>
        <p:spPr>
          <a:xfrm>
            <a:off x="-152400" y="2667000"/>
            <a:ext cx="9525000" cy="1600200"/>
          </a:xfrm>
          <a:prstGeom prst="rect">
            <a:avLst/>
          </a:prstGeom>
          <a:solidFill>
            <a:srgbClr val="00246C"/>
          </a:solidFill>
          <a:ln w="12700">
            <a:miter lim="400000"/>
          </a:ln>
          <a:effectLst>
            <a:outerShdw sx="100000" sy="100000" kx="0" ky="0" algn="b" rotWithShape="0" blurRad="12700" dist="61087" dir="5400000">
              <a:srgbClr val="808080">
                <a:alpha val="45999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581" name="Shape 581"/>
          <p:cNvSpPr/>
          <p:nvPr/>
        </p:nvSpPr>
        <p:spPr>
          <a:xfrm>
            <a:off x="4608003" y="6474821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pic>
        <p:nvPicPr>
          <p:cNvPr id="582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  <p:sp>
        <p:nvSpPr>
          <p:cNvPr id="583" name="Shape 58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</p:spTree>
  </p:cSld>
  <p:clrMapOvr>
    <a:masterClrMapping/>
  </p:clrMapOvr>
  <p:transition spd="med" advClick="1"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5" name="Shape 58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586" name="Shape 586"/>
          <p:cNvSpPr/>
          <p:nvPr/>
        </p:nvSpPr>
        <p:spPr>
          <a:xfrm>
            <a:off x="-152400" y="2667000"/>
            <a:ext cx="9525000" cy="1600200"/>
          </a:xfrm>
          <a:prstGeom prst="rect">
            <a:avLst/>
          </a:prstGeom>
          <a:solidFill>
            <a:srgbClr val="00246C"/>
          </a:solidFill>
          <a:ln w="12700">
            <a:miter lim="400000"/>
          </a:ln>
          <a:effectLst>
            <a:outerShdw sx="100000" sy="100000" kx="0" ky="0" algn="b" rotWithShape="0" blurRad="12700" dist="61087" dir="5400000">
              <a:srgbClr val="808080">
                <a:alpha val="45999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587" name="Shape 587"/>
          <p:cNvSpPr/>
          <p:nvPr/>
        </p:nvSpPr>
        <p:spPr>
          <a:xfrm>
            <a:off x="4608003" y="6474821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pic>
        <p:nvPicPr>
          <p:cNvPr id="588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0" name="Shape 59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591" name="Shape 591"/>
          <p:cNvSpPr/>
          <p:nvPr/>
        </p:nvSpPr>
        <p:spPr>
          <a:xfrm>
            <a:off x="-152400" y="2667000"/>
            <a:ext cx="9525000" cy="1600200"/>
          </a:xfrm>
          <a:prstGeom prst="rect">
            <a:avLst/>
          </a:prstGeom>
          <a:solidFill>
            <a:srgbClr val="00246C"/>
          </a:solidFill>
          <a:ln w="12700">
            <a:miter lim="400000"/>
          </a:ln>
          <a:effectLst>
            <a:outerShdw sx="100000" sy="100000" kx="0" ky="0" algn="b" rotWithShape="0" blurRad="12700" dist="61087" dir="5400000">
              <a:srgbClr val="808080">
                <a:alpha val="45999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592" name="Shape 592"/>
          <p:cNvSpPr/>
          <p:nvPr/>
        </p:nvSpPr>
        <p:spPr>
          <a:xfrm>
            <a:off x="4608003" y="6474821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pic>
        <p:nvPicPr>
          <p:cNvPr id="593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  <p:sp>
        <p:nvSpPr>
          <p:cNvPr id="594" name="Shape 594"/>
          <p:cNvSpPr/>
          <p:nvPr>
            <p:ph type="title"/>
          </p:nvPr>
        </p:nvSpPr>
        <p:spPr>
          <a:xfrm>
            <a:off x="457200" y="0"/>
            <a:ext cx="3008314" cy="1435100"/>
          </a:xfrm>
          <a:prstGeom prst="rect">
            <a:avLst/>
          </a:prstGeom>
        </p:spPr>
        <p:txBody>
          <a:bodyPr anchor="b"/>
          <a:lstStyle>
            <a:lvl1pPr algn="l">
              <a:defRPr b="1" sz="2000"/>
            </a:lvl1pPr>
          </a:lstStyle>
          <a:p>
            <a:pPr lvl="0">
              <a:defRPr b="0" sz="1800"/>
            </a:pPr>
            <a:r>
              <a:rPr b="1" sz="2000"/>
              <a:t>Click to edit Master title style</a:t>
            </a:r>
          </a:p>
        </p:txBody>
      </p:sp>
      <p:sp>
        <p:nvSpPr>
          <p:cNvPr id="595" name="Shape 595"/>
          <p:cNvSpPr/>
          <p:nvPr>
            <p:ph type="body" idx="1"/>
          </p:nvPr>
        </p:nvSpPr>
        <p:spPr>
          <a:xfrm>
            <a:off x="3575050" y="273050"/>
            <a:ext cx="5111750" cy="65849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Click to edit Master text styles</a:t>
            </a:r>
            <a:endParaRPr sz="3200"/>
          </a:p>
          <a:p>
            <a:pPr lvl="1">
              <a:defRPr sz="1800"/>
            </a:pPr>
            <a:r>
              <a:rPr sz="3200"/>
              <a:t>Second level</a:t>
            </a:r>
            <a:endParaRPr sz="3200"/>
          </a:p>
          <a:p>
            <a:pPr lvl="2">
              <a:defRPr sz="1800"/>
            </a:pPr>
            <a:r>
              <a:rPr sz="3200"/>
              <a:t>Third level</a:t>
            </a:r>
            <a:endParaRPr sz="3200"/>
          </a:p>
          <a:p>
            <a:pPr lvl="3">
              <a:defRPr sz="1800"/>
            </a:pPr>
            <a:r>
              <a:rPr sz="3200"/>
              <a:t>Fourth level</a:t>
            </a:r>
            <a:endParaRPr sz="3200"/>
          </a:p>
          <a:p>
            <a:pPr lvl="4">
              <a:defRPr sz="1800"/>
            </a:pPr>
            <a:r>
              <a:rPr sz="3200"/>
              <a:t>Fifth level</a:t>
            </a:r>
          </a:p>
        </p:txBody>
      </p:sp>
    </p:spTree>
  </p:cSld>
  <p:clrMapOvr>
    <a:masterClrMapping/>
  </p:clrMapOvr>
  <p:transition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jpe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<Relationship Id="rId15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5.xml"/><Relationship Id="rId18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17.xml"/><Relationship Id="rId20" Type="http://schemas.openxmlformats.org/officeDocument/2006/relationships/slideLayout" Target="../slideLayouts/slideLayout18.xml"/><Relationship Id="rId21" Type="http://schemas.openxmlformats.org/officeDocument/2006/relationships/slideLayout" Target="../slideLayouts/slideLayout19.xml"/><Relationship Id="rId22" Type="http://schemas.openxmlformats.org/officeDocument/2006/relationships/slideLayout" Target="../slideLayouts/slideLayout20.xml"/><Relationship Id="rId23" Type="http://schemas.openxmlformats.org/officeDocument/2006/relationships/slideLayout" Target="../slideLayouts/slideLayout21.xml"/><Relationship Id="rId24" Type="http://schemas.openxmlformats.org/officeDocument/2006/relationships/slideLayout" Target="../slideLayouts/slideLayout22.xml"/><Relationship Id="rId25" Type="http://schemas.openxmlformats.org/officeDocument/2006/relationships/slideLayout" Target="../slideLayouts/slideLayout23.xml"/><Relationship Id="rId26" Type="http://schemas.openxmlformats.org/officeDocument/2006/relationships/slideLayout" Target="../slideLayouts/slideLayout24.xml"/><Relationship Id="rId27" Type="http://schemas.openxmlformats.org/officeDocument/2006/relationships/slideLayout" Target="../slideLayouts/slideLayout25.xml"/><Relationship Id="rId28" Type="http://schemas.openxmlformats.org/officeDocument/2006/relationships/slideLayout" Target="../slideLayouts/slideLayout26.xml"/><Relationship Id="rId29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28.xml"/><Relationship Id="rId31" Type="http://schemas.openxmlformats.org/officeDocument/2006/relationships/slideLayout" Target="../slideLayouts/slideLayout29.xml"/><Relationship Id="rId32" Type="http://schemas.openxmlformats.org/officeDocument/2006/relationships/slideLayout" Target="../slideLayouts/slideLayout30.xml"/><Relationship Id="rId33" Type="http://schemas.openxmlformats.org/officeDocument/2006/relationships/slideLayout" Target="../slideLayouts/slideLayout31.xml"/><Relationship Id="rId34" Type="http://schemas.openxmlformats.org/officeDocument/2006/relationships/slideLayout" Target="../slideLayouts/slideLayout32.xml"/><Relationship Id="rId35" Type="http://schemas.openxmlformats.org/officeDocument/2006/relationships/slideLayout" Target="../slideLayouts/slideLayout33.xml"/><Relationship Id="rId36" Type="http://schemas.openxmlformats.org/officeDocument/2006/relationships/slideLayout" Target="../slideLayouts/slideLayout34.xml"/><Relationship Id="rId37" Type="http://schemas.openxmlformats.org/officeDocument/2006/relationships/slideLayout" Target="../slideLayouts/slideLayout35.xml"/><Relationship Id="rId38" Type="http://schemas.openxmlformats.org/officeDocument/2006/relationships/slideLayout" Target="../slideLayouts/slideLayout36.xml"/><Relationship Id="rId39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38.xml"/><Relationship Id="rId41" Type="http://schemas.openxmlformats.org/officeDocument/2006/relationships/slideLayout" Target="../slideLayouts/slideLayout39.xml"/><Relationship Id="rId42" Type="http://schemas.openxmlformats.org/officeDocument/2006/relationships/slideLayout" Target="../slideLayouts/slideLayout40.xml"/><Relationship Id="rId43" Type="http://schemas.openxmlformats.org/officeDocument/2006/relationships/slideLayout" Target="../slideLayouts/slideLayout41.xml"/><Relationship Id="rId44" Type="http://schemas.openxmlformats.org/officeDocument/2006/relationships/slideLayout" Target="../slideLayouts/slideLayout42.xml"/><Relationship Id="rId45" Type="http://schemas.openxmlformats.org/officeDocument/2006/relationships/slideLayout" Target="../slideLayouts/slideLayout43.xml"/><Relationship Id="rId46" Type="http://schemas.openxmlformats.org/officeDocument/2006/relationships/slideLayout" Target="../slideLayouts/slideLayout44.xml"/><Relationship Id="rId47" Type="http://schemas.openxmlformats.org/officeDocument/2006/relationships/slideLayout" Target="../slideLayouts/slideLayout45.xml"/><Relationship Id="rId48" Type="http://schemas.openxmlformats.org/officeDocument/2006/relationships/slideLayout" Target="../slideLayouts/slideLayout46.xml"/><Relationship Id="rId49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48.xml"/><Relationship Id="rId51" Type="http://schemas.openxmlformats.org/officeDocument/2006/relationships/slideLayout" Target="../slideLayouts/slideLayout49.xml"/><Relationship Id="rId52" Type="http://schemas.openxmlformats.org/officeDocument/2006/relationships/slideLayout" Target="../slideLayouts/slideLayout50.xml"/><Relationship Id="rId53" Type="http://schemas.openxmlformats.org/officeDocument/2006/relationships/slideLayout" Target="../slideLayouts/slideLayout51.xml"/><Relationship Id="rId54" Type="http://schemas.openxmlformats.org/officeDocument/2006/relationships/slideLayout" Target="../slideLayouts/slideLayout52.xml"/><Relationship Id="rId55" Type="http://schemas.openxmlformats.org/officeDocument/2006/relationships/slideLayout" Target="../slideLayouts/slideLayout53.xml"/><Relationship Id="rId56" Type="http://schemas.openxmlformats.org/officeDocument/2006/relationships/slideLayout" Target="../slideLayouts/slideLayout54.xml"/><Relationship Id="rId57" Type="http://schemas.openxmlformats.org/officeDocument/2006/relationships/slideLayout" Target="../slideLayouts/slideLayout55.xml"/><Relationship Id="rId58" Type="http://schemas.openxmlformats.org/officeDocument/2006/relationships/slideLayout" Target="../slideLayouts/slideLayout56.xml"/><Relationship Id="rId59" Type="http://schemas.openxmlformats.org/officeDocument/2006/relationships/slideLayout" Target="../slideLayouts/slideLayout57.xml"/><Relationship Id="rId60" Type="http://schemas.openxmlformats.org/officeDocument/2006/relationships/slideLayout" Target="../slideLayouts/slideLayout58.xml"/><Relationship Id="rId61" Type="http://schemas.openxmlformats.org/officeDocument/2006/relationships/slideLayout" Target="../slideLayouts/slideLayout59.xml"/><Relationship Id="rId62" Type="http://schemas.openxmlformats.org/officeDocument/2006/relationships/slideLayout" Target="../slideLayouts/slideLayout60.xml"/><Relationship Id="rId63" Type="http://schemas.openxmlformats.org/officeDocument/2006/relationships/slideLayout" Target="../slideLayouts/slideLayout61.xml"/><Relationship Id="rId64" Type="http://schemas.openxmlformats.org/officeDocument/2006/relationships/slideLayout" Target="../slideLayouts/slideLayout62.xml"/><Relationship Id="rId65" Type="http://schemas.openxmlformats.org/officeDocument/2006/relationships/slideLayout" Target="../slideLayouts/slideLayout63.xml"/><Relationship Id="rId66" Type="http://schemas.openxmlformats.org/officeDocument/2006/relationships/slideLayout" Target="../slideLayouts/slideLayout64.xml"/><Relationship Id="rId67" Type="http://schemas.openxmlformats.org/officeDocument/2006/relationships/slideLayout" Target="../slideLayouts/slideLayout65.xml"/><Relationship Id="rId68" Type="http://schemas.openxmlformats.org/officeDocument/2006/relationships/slideLayout" Target="../slideLayouts/slideLayout66.xml"/><Relationship Id="rId69" Type="http://schemas.openxmlformats.org/officeDocument/2006/relationships/slideLayout" Target="../slideLayouts/slideLayout67.xml"/><Relationship Id="rId70" Type="http://schemas.openxmlformats.org/officeDocument/2006/relationships/slideLayout" Target="../slideLayouts/slideLayout68.xml"/><Relationship Id="rId71" Type="http://schemas.openxmlformats.org/officeDocument/2006/relationships/slideLayout" Target="../slideLayouts/slideLayout69.xml"/><Relationship Id="rId72" Type="http://schemas.openxmlformats.org/officeDocument/2006/relationships/slideLayout" Target="../slideLayouts/slideLayout70.xml"/><Relationship Id="rId73" Type="http://schemas.openxmlformats.org/officeDocument/2006/relationships/slideLayout" Target="../slideLayouts/slideLayout71.xml"/><Relationship Id="rId74" Type="http://schemas.openxmlformats.org/officeDocument/2006/relationships/slideLayout" Target="../slideLayouts/slideLayout72.xml"/><Relationship Id="rId75" Type="http://schemas.openxmlformats.org/officeDocument/2006/relationships/slideLayout" Target="../slideLayouts/slideLayout73.xml"/><Relationship Id="rId76" Type="http://schemas.openxmlformats.org/officeDocument/2006/relationships/slideLayout" Target="../slideLayouts/slideLayout74.xml"/><Relationship Id="rId77" Type="http://schemas.openxmlformats.org/officeDocument/2006/relationships/slideLayout" Target="../slideLayouts/slideLayout75.xml"/><Relationship Id="rId78" Type="http://schemas.openxmlformats.org/officeDocument/2006/relationships/slideLayout" Target="../slideLayouts/slideLayout76.xml"/><Relationship Id="rId79" Type="http://schemas.openxmlformats.org/officeDocument/2006/relationships/slideLayout" Target="../slideLayouts/slideLayout77.xml"/><Relationship Id="rId80" Type="http://schemas.openxmlformats.org/officeDocument/2006/relationships/slideLayout" Target="../slideLayouts/slideLayout78.xml"/><Relationship Id="rId81" Type="http://schemas.openxmlformats.org/officeDocument/2006/relationships/slideLayout" Target="../slideLayouts/slideLayout79.xml"/><Relationship Id="rId82" Type="http://schemas.openxmlformats.org/officeDocument/2006/relationships/slideLayout" Target="../slideLayouts/slideLayout80.xml"/><Relationship Id="rId83" Type="http://schemas.openxmlformats.org/officeDocument/2006/relationships/slideLayout" Target="../slideLayouts/slideLayout81.xml"/><Relationship Id="rId84" Type="http://schemas.openxmlformats.org/officeDocument/2006/relationships/slideLayout" Target="../slideLayouts/slideLayout82.xml"/><Relationship Id="rId85" Type="http://schemas.openxmlformats.org/officeDocument/2006/relationships/slideLayout" Target="../slideLayouts/slideLayout83.xml"/><Relationship Id="rId86" Type="http://schemas.openxmlformats.org/officeDocument/2006/relationships/slideLayout" Target="../slideLayouts/slideLayout84.xml"/><Relationship Id="rId87" Type="http://schemas.openxmlformats.org/officeDocument/2006/relationships/slideLayout" Target="../slideLayouts/slideLayout85.xml"/><Relationship Id="rId88" Type="http://schemas.openxmlformats.org/officeDocument/2006/relationships/slideLayout" Target="../slideLayouts/slideLayout86.xml"/><Relationship Id="rId89" Type="http://schemas.openxmlformats.org/officeDocument/2006/relationships/slideLayout" Target="../slideLayouts/slideLayout87.xml"/><Relationship Id="rId90" Type="http://schemas.openxmlformats.org/officeDocument/2006/relationships/slideLayout" Target="../slideLayouts/slideLayout88.xml"/><Relationship Id="rId91" Type="http://schemas.openxmlformats.org/officeDocument/2006/relationships/slideLayout" Target="../slideLayouts/slideLayout89.xml"/><Relationship Id="rId92" Type="http://schemas.openxmlformats.org/officeDocument/2006/relationships/slideLayout" Target="../slideLayouts/slideLayout90.xml"/><Relationship Id="rId93" Type="http://schemas.openxmlformats.org/officeDocument/2006/relationships/slideLayout" Target="../slideLayouts/slideLayout91.xml"/><Relationship Id="rId94" Type="http://schemas.openxmlformats.org/officeDocument/2006/relationships/slideLayout" Target="../slideLayouts/slideLayout92.xml"/><Relationship Id="rId95" Type="http://schemas.openxmlformats.org/officeDocument/2006/relationships/slideLayout" Target="../slideLayouts/slideLayout93.xml"/><Relationship Id="rId96" Type="http://schemas.openxmlformats.org/officeDocument/2006/relationships/slideLayout" Target="../slideLayouts/slideLayout94.xml"/><Relationship Id="rId97" Type="http://schemas.openxmlformats.org/officeDocument/2006/relationships/slideLayout" Target="../slideLayouts/slideLayout95.xml"/><Relationship Id="rId98" Type="http://schemas.openxmlformats.org/officeDocument/2006/relationships/slideLayout" Target="../slideLayouts/slideLayout96.xml"/><Relationship Id="rId99" Type="http://schemas.openxmlformats.org/officeDocument/2006/relationships/slideLayout" Target="../slideLayouts/slideLayout97.xml"/><Relationship Id="rId100" Type="http://schemas.openxmlformats.org/officeDocument/2006/relationships/slideLayout" Target="../slideLayouts/slideLayout98.xml"/><Relationship Id="rId101" Type="http://schemas.openxmlformats.org/officeDocument/2006/relationships/slideLayout" Target="../slideLayouts/slideLayout99.xml"/><Relationship Id="rId102" Type="http://schemas.openxmlformats.org/officeDocument/2006/relationships/slideLayout" Target="../slideLayouts/slideLayout100.xml"/><Relationship Id="rId103" Type="http://schemas.openxmlformats.org/officeDocument/2006/relationships/slideLayout" Target="../slideLayouts/slideLayout101.xml"/><Relationship Id="rId104" Type="http://schemas.openxmlformats.org/officeDocument/2006/relationships/slideLayout" Target="../slideLayouts/slideLayout102.xml"/><Relationship Id="rId105" Type="http://schemas.openxmlformats.org/officeDocument/2006/relationships/slideLayout" Target="../slideLayouts/slideLayout103.xml"/><Relationship Id="rId106" Type="http://schemas.openxmlformats.org/officeDocument/2006/relationships/slideLayout" Target="../slideLayouts/slideLayout104.xml"/><Relationship Id="rId107" Type="http://schemas.openxmlformats.org/officeDocument/2006/relationships/slideLayout" Target="../slideLayouts/slideLayout105.xml"/><Relationship Id="rId108" Type="http://schemas.openxmlformats.org/officeDocument/2006/relationships/slideLayout" Target="../slideLayouts/slideLayout106.xml"/><Relationship Id="rId109" Type="http://schemas.openxmlformats.org/officeDocument/2006/relationships/slideLayout" Target="../slideLayouts/slideLayout107.xml"/><Relationship Id="rId110" Type="http://schemas.openxmlformats.org/officeDocument/2006/relationships/slideLayout" Target="../slideLayouts/slideLayout108.xml"/><Relationship Id="rId111" Type="http://schemas.openxmlformats.org/officeDocument/2006/relationships/slideLayout" Target="../slideLayouts/slideLayout109.xml"/><Relationship Id="rId112" Type="http://schemas.openxmlformats.org/officeDocument/2006/relationships/slideLayout" Target="../slideLayouts/slideLayout110.xml"/><Relationship Id="rId113" Type="http://schemas.openxmlformats.org/officeDocument/2006/relationships/slideLayout" Target="../slideLayouts/slideLayout111.xml"/><Relationship Id="rId114" Type="http://schemas.openxmlformats.org/officeDocument/2006/relationships/slideLayout" Target="../slideLayouts/slideLayout112.xml"/><Relationship Id="rId115" Type="http://schemas.openxmlformats.org/officeDocument/2006/relationships/slideLayout" Target="../slideLayouts/slideLayout113.xml"/><Relationship Id="rId116" Type="http://schemas.openxmlformats.org/officeDocument/2006/relationships/slideLayout" Target="../slideLayouts/slideLayout114.xml"/><Relationship Id="rId117" Type="http://schemas.openxmlformats.org/officeDocument/2006/relationships/slideLayout" Target="../slideLayouts/slideLayout115.xml"/><Relationship Id="rId118" Type="http://schemas.openxmlformats.org/officeDocument/2006/relationships/slideLayout" Target="../slideLayouts/slideLayout116.xml"/><Relationship Id="rId119" Type="http://schemas.openxmlformats.org/officeDocument/2006/relationships/slideLayout" Target="../slideLayouts/slideLayout117.xml"/><Relationship Id="rId120" Type="http://schemas.openxmlformats.org/officeDocument/2006/relationships/slideLayout" Target="../slideLayouts/slideLayout118.xml"/><Relationship Id="rId121" Type="http://schemas.openxmlformats.org/officeDocument/2006/relationships/slideLayout" Target="../slideLayouts/slideLayout119.xml"/><Relationship Id="rId122" Type="http://schemas.openxmlformats.org/officeDocument/2006/relationships/slideLayout" Target="../slideLayouts/slideLayout120.xml"/><Relationship Id="rId123" Type="http://schemas.openxmlformats.org/officeDocument/2006/relationships/slideLayout" Target="../slideLayouts/slideLayout121.xml"/><Relationship Id="rId124" Type="http://schemas.openxmlformats.org/officeDocument/2006/relationships/slideLayout" Target="../slideLayouts/slideLayout122.xml"/><Relationship Id="rId125" Type="http://schemas.openxmlformats.org/officeDocument/2006/relationships/slideLayout" Target="../slideLayouts/slideLayout123.xml"/><Relationship Id="rId126" Type="http://schemas.openxmlformats.org/officeDocument/2006/relationships/slideLayout" Target="../slideLayouts/slideLayout124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3" name="Shape 3"/>
          <p:cNvSpPr/>
          <p:nvPr/>
        </p:nvSpPr>
        <p:spPr>
          <a:xfrm>
            <a:off x="-76200" y="457200"/>
            <a:ext cx="9296400" cy="533400"/>
          </a:xfrm>
          <a:prstGeom prst="rect">
            <a:avLst/>
          </a:prstGeom>
          <a:solidFill>
            <a:srgbClr val="01B4E7"/>
          </a:solidFill>
          <a:ln w="12700">
            <a:miter lim="400000"/>
          </a:ln>
          <a:effectLst>
            <a:outerShdw sx="100000" sy="100000" kx="0" ky="0" algn="b" rotWithShape="0" blurRad="12700" dist="61087" dir="5400000">
              <a:srgbClr val="808080">
                <a:alpha val="25000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4" name="Shape 4"/>
          <p:cNvSpPr/>
          <p:nvPr/>
        </p:nvSpPr>
        <p:spPr>
          <a:xfrm>
            <a:off x="4608003" y="6474821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pic>
        <p:nvPicPr>
          <p:cNvPr id="5" name="image1.jpg" descr="http://clubrunner.blob.core.windows.net/00000050016/Images/YouthServices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Shape 6"/>
          <p:cNvSpPr/>
          <p:nvPr>
            <p:ph type="title"/>
          </p:nvPr>
        </p:nvSpPr>
        <p:spPr>
          <a:xfrm>
            <a:off x="457200" y="274638"/>
            <a:ext cx="8229600" cy="13255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/>
          <a:lstStyle/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7" name="Shape 7"/>
          <p:cNvSpPr/>
          <p:nvPr>
            <p:ph type="body" idx="1"/>
          </p:nvPr>
        </p:nvSpPr>
        <p:spPr>
          <a:xfrm>
            <a:off x="457200" y="1600200"/>
            <a:ext cx="8229600" cy="5257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/>
          <a:lstStyle/>
          <a:p>
            <a:pPr lvl="0">
              <a:defRPr sz="1800"/>
            </a:pPr>
            <a:r>
              <a:rPr sz="3200"/>
              <a:t>Click to edit Master text styles</a:t>
            </a:r>
            <a:endParaRPr sz="3200"/>
          </a:p>
          <a:p>
            <a:pPr lvl="1">
              <a:defRPr sz="1800"/>
            </a:pPr>
            <a:r>
              <a:rPr sz="3200"/>
              <a:t>Second level</a:t>
            </a:r>
            <a:endParaRPr sz="3200"/>
          </a:p>
          <a:p>
            <a:pPr lvl="2">
              <a:defRPr sz="1800"/>
            </a:pPr>
            <a:r>
              <a:rPr sz="3200"/>
              <a:t>Third level</a:t>
            </a:r>
            <a:endParaRPr sz="3200"/>
          </a:p>
          <a:p>
            <a:pPr lvl="3">
              <a:defRPr sz="1800"/>
            </a:pPr>
            <a:r>
              <a:rPr sz="3200"/>
              <a:t>Fourth level</a:t>
            </a:r>
            <a:endParaRPr sz="3200"/>
          </a:p>
          <a:p>
            <a:pPr lvl="4">
              <a:defRPr sz="1800"/>
            </a:pPr>
            <a:r>
              <a:rPr sz="320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  <p:sldLayoutId id="2147483662" r:id="rId16"/>
    <p:sldLayoutId id="2147483663" r:id="rId17"/>
    <p:sldLayoutId id="2147483664" r:id="rId18"/>
    <p:sldLayoutId id="2147483665" r:id="rId19"/>
    <p:sldLayoutId id="2147483666" r:id="rId20"/>
    <p:sldLayoutId id="2147483667" r:id="rId21"/>
    <p:sldLayoutId id="2147483668" r:id="rId22"/>
    <p:sldLayoutId id="2147483669" r:id="rId23"/>
    <p:sldLayoutId id="2147483670" r:id="rId24"/>
    <p:sldLayoutId id="2147483671" r:id="rId25"/>
    <p:sldLayoutId id="2147483672" r:id="rId26"/>
    <p:sldLayoutId id="2147483673" r:id="rId27"/>
    <p:sldLayoutId id="2147483674" r:id="rId28"/>
    <p:sldLayoutId id="2147483675" r:id="rId29"/>
    <p:sldLayoutId id="2147483676" r:id="rId30"/>
    <p:sldLayoutId id="2147483677" r:id="rId31"/>
    <p:sldLayoutId id="2147483678" r:id="rId32"/>
    <p:sldLayoutId id="2147483679" r:id="rId33"/>
    <p:sldLayoutId id="2147483680" r:id="rId34"/>
    <p:sldLayoutId id="2147483681" r:id="rId35"/>
    <p:sldLayoutId id="2147483682" r:id="rId36"/>
    <p:sldLayoutId id="2147483683" r:id="rId37"/>
    <p:sldLayoutId id="2147483684" r:id="rId38"/>
    <p:sldLayoutId id="2147483685" r:id="rId39"/>
    <p:sldLayoutId id="2147483686" r:id="rId40"/>
    <p:sldLayoutId id="2147483687" r:id="rId41"/>
    <p:sldLayoutId id="2147483688" r:id="rId42"/>
    <p:sldLayoutId id="2147483689" r:id="rId43"/>
    <p:sldLayoutId id="2147483690" r:id="rId44"/>
    <p:sldLayoutId id="2147483691" r:id="rId45"/>
    <p:sldLayoutId id="2147483692" r:id="rId46"/>
    <p:sldLayoutId id="2147483693" r:id="rId47"/>
    <p:sldLayoutId id="2147483694" r:id="rId48"/>
    <p:sldLayoutId id="2147483695" r:id="rId49"/>
    <p:sldLayoutId id="2147483696" r:id="rId50"/>
    <p:sldLayoutId id="2147483697" r:id="rId51"/>
    <p:sldLayoutId id="2147483698" r:id="rId52"/>
    <p:sldLayoutId id="2147483699" r:id="rId53"/>
    <p:sldLayoutId id="2147483700" r:id="rId54"/>
    <p:sldLayoutId id="2147483701" r:id="rId55"/>
    <p:sldLayoutId id="2147483702" r:id="rId56"/>
    <p:sldLayoutId id="2147483703" r:id="rId57"/>
    <p:sldLayoutId id="2147483704" r:id="rId58"/>
    <p:sldLayoutId id="2147483705" r:id="rId59"/>
    <p:sldLayoutId id="2147483706" r:id="rId60"/>
    <p:sldLayoutId id="2147483707" r:id="rId61"/>
    <p:sldLayoutId id="2147483708" r:id="rId62"/>
    <p:sldLayoutId id="2147483709" r:id="rId63"/>
    <p:sldLayoutId id="2147483710" r:id="rId64"/>
    <p:sldLayoutId id="2147483711" r:id="rId65"/>
    <p:sldLayoutId id="2147483712" r:id="rId66"/>
    <p:sldLayoutId id="2147483713" r:id="rId67"/>
    <p:sldLayoutId id="2147483714" r:id="rId68"/>
    <p:sldLayoutId id="2147483715" r:id="rId69"/>
    <p:sldLayoutId id="2147483716" r:id="rId70"/>
    <p:sldLayoutId id="2147483717" r:id="rId71"/>
    <p:sldLayoutId id="2147483718" r:id="rId72"/>
    <p:sldLayoutId id="2147483719" r:id="rId73"/>
    <p:sldLayoutId id="2147483720" r:id="rId74"/>
    <p:sldLayoutId id="2147483721" r:id="rId75"/>
    <p:sldLayoutId id="2147483722" r:id="rId76"/>
    <p:sldLayoutId id="2147483723" r:id="rId77"/>
    <p:sldLayoutId id="2147483724" r:id="rId78"/>
    <p:sldLayoutId id="2147483725" r:id="rId79"/>
    <p:sldLayoutId id="2147483726" r:id="rId80"/>
    <p:sldLayoutId id="2147483727" r:id="rId81"/>
    <p:sldLayoutId id="2147483728" r:id="rId82"/>
    <p:sldLayoutId id="2147483729" r:id="rId83"/>
    <p:sldLayoutId id="2147483730" r:id="rId84"/>
    <p:sldLayoutId id="2147483731" r:id="rId85"/>
    <p:sldLayoutId id="2147483732" r:id="rId86"/>
    <p:sldLayoutId id="2147483733" r:id="rId87"/>
    <p:sldLayoutId id="2147483734" r:id="rId88"/>
    <p:sldLayoutId id="2147483735" r:id="rId89"/>
    <p:sldLayoutId id="2147483736" r:id="rId90"/>
    <p:sldLayoutId id="2147483737" r:id="rId91"/>
    <p:sldLayoutId id="2147483738" r:id="rId92"/>
    <p:sldLayoutId id="2147483739" r:id="rId93"/>
    <p:sldLayoutId id="2147483740" r:id="rId94"/>
    <p:sldLayoutId id="2147483741" r:id="rId95"/>
    <p:sldLayoutId id="2147483742" r:id="rId96"/>
    <p:sldLayoutId id="2147483743" r:id="rId97"/>
    <p:sldLayoutId id="2147483744" r:id="rId98"/>
    <p:sldLayoutId id="2147483745" r:id="rId99"/>
    <p:sldLayoutId id="2147483746" r:id="rId100"/>
    <p:sldLayoutId id="2147483747" r:id="rId101"/>
    <p:sldLayoutId id="2147483748" r:id="rId102"/>
    <p:sldLayoutId id="2147483749" r:id="rId103"/>
    <p:sldLayoutId id="2147483750" r:id="rId104"/>
    <p:sldLayoutId id="2147483751" r:id="rId105"/>
    <p:sldLayoutId id="2147483752" r:id="rId106"/>
    <p:sldLayoutId id="2147483753" r:id="rId107"/>
    <p:sldLayoutId id="2147483754" r:id="rId108"/>
    <p:sldLayoutId id="2147483755" r:id="rId109"/>
    <p:sldLayoutId id="2147483756" r:id="rId110"/>
    <p:sldLayoutId id="2147483757" r:id="rId111"/>
    <p:sldLayoutId id="2147483758" r:id="rId112"/>
    <p:sldLayoutId id="2147483759" r:id="rId113"/>
    <p:sldLayoutId id="2147483760" r:id="rId114"/>
    <p:sldLayoutId id="2147483761" r:id="rId115"/>
    <p:sldLayoutId id="2147483762" r:id="rId116"/>
    <p:sldLayoutId id="2147483763" r:id="rId117"/>
    <p:sldLayoutId id="2147483764" r:id="rId118"/>
    <p:sldLayoutId id="2147483765" r:id="rId119"/>
    <p:sldLayoutId id="2147483766" r:id="rId120"/>
    <p:sldLayoutId id="2147483767" r:id="rId121"/>
    <p:sldLayoutId id="2147483768" r:id="rId122"/>
    <p:sldLayoutId id="2147483769" r:id="rId123"/>
    <p:sldLayoutId id="2147483770" r:id="rId124"/>
    <p:sldLayoutId id="2147483771" r:id="rId125"/>
    <p:sldLayoutId id="2147483772" r:id="rId126"/>
  </p:sldLayoutIdLst>
  <p:transition spd="med" advClick="1"/>
  <p:txStyles>
    <p:titleStyle>
      <a:lvl1pPr algn="ctr">
        <a:defRPr sz="4400">
          <a:latin typeface="Calibri"/>
          <a:ea typeface="Calibri"/>
          <a:cs typeface="Calibri"/>
          <a:sym typeface="Calibri"/>
        </a:defRPr>
      </a:lvl1pPr>
      <a:lvl2pPr algn="ctr">
        <a:defRPr sz="4400">
          <a:latin typeface="Calibri"/>
          <a:ea typeface="Calibri"/>
          <a:cs typeface="Calibri"/>
          <a:sym typeface="Calibri"/>
        </a:defRPr>
      </a:lvl2pPr>
      <a:lvl3pPr algn="ctr">
        <a:defRPr sz="4400">
          <a:latin typeface="Calibri"/>
          <a:ea typeface="Calibri"/>
          <a:cs typeface="Calibri"/>
          <a:sym typeface="Calibri"/>
        </a:defRPr>
      </a:lvl3pPr>
      <a:lvl4pPr algn="ctr">
        <a:defRPr sz="4400">
          <a:latin typeface="Calibri"/>
          <a:ea typeface="Calibri"/>
          <a:cs typeface="Calibri"/>
          <a:sym typeface="Calibri"/>
        </a:defRPr>
      </a:lvl4pPr>
      <a:lvl5pPr algn="ctr">
        <a:defRPr sz="4400">
          <a:latin typeface="Calibri"/>
          <a:ea typeface="Calibri"/>
          <a:cs typeface="Calibri"/>
          <a:sym typeface="Calibri"/>
        </a:defRPr>
      </a:lvl5pPr>
      <a:lvl6pPr indent="457200" algn="ctr">
        <a:defRPr sz="4400">
          <a:latin typeface="Calibri"/>
          <a:ea typeface="Calibri"/>
          <a:cs typeface="Calibri"/>
          <a:sym typeface="Calibri"/>
        </a:defRPr>
      </a:lvl6pPr>
      <a:lvl7pPr indent="914400" algn="ctr">
        <a:defRPr sz="4400">
          <a:latin typeface="Calibri"/>
          <a:ea typeface="Calibri"/>
          <a:cs typeface="Calibri"/>
          <a:sym typeface="Calibri"/>
        </a:defRPr>
      </a:lvl7pPr>
      <a:lvl8pPr indent="1371600" algn="ctr">
        <a:defRPr sz="4400">
          <a:latin typeface="Calibri"/>
          <a:ea typeface="Calibri"/>
          <a:cs typeface="Calibri"/>
          <a:sym typeface="Calibri"/>
        </a:defRPr>
      </a:lvl8pPr>
      <a:lvl9pPr indent="1828800" algn="ctr">
        <a:defRPr sz="4400">
          <a:latin typeface="Calibri"/>
          <a:ea typeface="Calibri"/>
          <a:cs typeface="Calibri"/>
          <a:sym typeface="Calibri"/>
        </a:defRPr>
      </a:lvl9pPr>
    </p:titleStyle>
    <p:bodyStyle>
      <a:lvl1pPr marL="342900" indent="-342900">
        <a:spcBef>
          <a:spcPts val="700"/>
        </a:spcBef>
        <a:buSzPct val="100000"/>
        <a:buFont typeface="Arial"/>
        <a:buChar char="•"/>
        <a:defRPr sz="3200">
          <a:latin typeface="Calibri"/>
          <a:ea typeface="Calibri"/>
          <a:cs typeface="Calibri"/>
          <a:sym typeface="Calibri"/>
        </a:defRPr>
      </a:lvl1pPr>
      <a:lvl2pPr marL="783771" indent="-326571">
        <a:spcBef>
          <a:spcPts val="700"/>
        </a:spcBef>
        <a:buSzPct val="100000"/>
        <a:buFont typeface="Arial"/>
        <a:buChar char="–"/>
        <a:defRPr sz="3200">
          <a:latin typeface="Calibri"/>
          <a:ea typeface="Calibri"/>
          <a:cs typeface="Calibri"/>
          <a:sym typeface="Calibri"/>
        </a:defRPr>
      </a:lvl2pPr>
      <a:lvl3pPr marL="1219200" indent="-304800">
        <a:spcBef>
          <a:spcPts val="700"/>
        </a:spcBef>
        <a:buSzPct val="100000"/>
        <a:buFont typeface="Arial"/>
        <a:buChar char="•"/>
        <a:defRPr sz="3200">
          <a:latin typeface="Calibri"/>
          <a:ea typeface="Calibri"/>
          <a:cs typeface="Calibri"/>
          <a:sym typeface="Calibri"/>
        </a:defRPr>
      </a:lvl3pPr>
      <a:lvl4pPr marL="1737360" indent="-365760">
        <a:spcBef>
          <a:spcPts val="700"/>
        </a:spcBef>
        <a:buSzPct val="100000"/>
        <a:buFont typeface="Arial"/>
        <a:buChar char="–"/>
        <a:defRPr sz="3200">
          <a:latin typeface="Calibri"/>
          <a:ea typeface="Calibri"/>
          <a:cs typeface="Calibri"/>
          <a:sym typeface="Calibri"/>
        </a:defRPr>
      </a:lvl4pPr>
      <a:lvl5pPr marL="2194560" indent="-365760">
        <a:spcBef>
          <a:spcPts val="700"/>
        </a:spcBef>
        <a:buSzPct val="100000"/>
        <a:buFont typeface="Arial"/>
        <a:buChar char="»"/>
        <a:defRPr sz="3200">
          <a:latin typeface="Calibri"/>
          <a:ea typeface="Calibri"/>
          <a:cs typeface="Calibri"/>
          <a:sym typeface="Calibri"/>
        </a:defRPr>
      </a:lvl5pPr>
      <a:lvl6pPr marL="2651760" indent="-365760">
        <a:spcBef>
          <a:spcPts val="700"/>
        </a:spcBef>
        <a:buSzPct val="100000"/>
        <a:buFont typeface="Arial"/>
        <a:buChar char="»"/>
        <a:defRPr sz="3200">
          <a:latin typeface="Calibri"/>
          <a:ea typeface="Calibri"/>
          <a:cs typeface="Calibri"/>
          <a:sym typeface="Calibri"/>
        </a:defRPr>
      </a:lvl6pPr>
      <a:lvl7pPr marL="3108960" indent="-365760">
        <a:spcBef>
          <a:spcPts val="700"/>
        </a:spcBef>
        <a:buSzPct val="100000"/>
        <a:buFont typeface="Arial"/>
        <a:buChar char="»"/>
        <a:defRPr sz="3200">
          <a:latin typeface="Calibri"/>
          <a:ea typeface="Calibri"/>
          <a:cs typeface="Calibri"/>
          <a:sym typeface="Calibri"/>
        </a:defRPr>
      </a:lvl7pPr>
      <a:lvl8pPr marL="3566159" indent="-365759">
        <a:spcBef>
          <a:spcPts val="700"/>
        </a:spcBef>
        <a:buSzPct val="100000"/>
        <a:buFont typeface="Arial"/>
        <a:buChar char="»"/>
        <a:defRPr sz="3200">
          <a:latin typeface="Calibri"/>
          <a:ea typeface="Calibri"/>
          <a:cs typeface="Calibri"/>
          <a:sym typeface="Calibri"/>
        </a:defRPr>
      </a:lvl8pPr>
      <a:lvl9pPr marL="4023359" indent="-365759">
        <a:spcBef>
          <a:spcPts val="700"/>
        </a:spcBef>
        <a:buSzPct val="100000"/>
        <a:buFont typeface="Arial"/>
        <a:buChar char="»"/>
        <a:defRPr sz="3200">
          <a:latin typeface="Calibri"/>
          <a:ea typeface="Calibri"/>
          <a:cs typeface="Calibri"/>
          <a:sym typeface="Calibri"/>
        </a:defRPr>
      </a:lvl9pPr>
    </p:bodyStyle>
    <p:otherStyle>
      <a:lvl1pPr algn="r">
        <a:defRPr sz="1200">
          <a:solidFill>
            <a:schemeClr val="tx1"/>
          </a:solidFill>
          <a:latin typeface="+mn-lt"/>
          <a:ea typeface="+mn-ea"/>
          <a:cs typeface="+mn-cs"/>
          <a:sym typeface="Arial Narrow"/>
        </a:defRPr>
      </a:lvl1pPr>
      <a:lvl2pPr indent="457200" algn="r">
        <a:defRPr sz="1200">
          <a:solidFill>
            <a:schemeClr val="tx1"/>
          </a:solidFill>
          <a:latin typeface="+mn-lt"/>
          <a:ea typeface="+mn-ea"/>
          <a:cs typeface="+mn-cs"/>
          <a:sym typeface="Arial Narrow"/>
        </a:defRPr>
      </a:lvl2pPr>
      <a:lvl3pPr indent="914400" algn="r">
        <a:defRPr sz="1200">
          <a:solidFill>
            <a:schemeClr val="tx1"/>
          </a:solidFill>
          <a:latin typeface="+mn-lt"/>
          <a:ea typeface="+mn-ea"/>
          <a:cs typeface="+mn-cs"/>
          <a:sym typeface="Arial Narrow"/>
        </a:defRPr>
      </a:lvl3pPr>
      <a:lvl4pPr indent="1371600" algn="r">
        <a:defRPr sz="1200">
          <a:solidFill>
            <a:schemeClr val="tx1"/>
          </a:solidFill>
          <a:latin typeface="+mn-lt"/>
          <a:ea typeface="+mn-ea"/>
          <a:cs typeface="+mn-cs"/>
          <a:sym typeface="Arial Narrow"/>
        </a:defRPr>
      </a:lvl4pPr>
      <a:lvl5pPr indent="1828800" algn="r">
        <a:defRPr sz="1200">
          <a:solidFill>
            <a:schemeClr val="tx1"/>
          </a:solidFill>
          <a:latin typeface="+mn-lt"/>
          <a:ea typeface="+mn-ea"/>
          <a:cs typeface="+mn-cs"/>
          <a:sym typeface="Arial Narrow"/>
        </a:defRPr>
      </a:lvl5pPr>
      <a:lvl6pPr indent="2286000" algn="r">
        <a:defRPr sz="1200">
          <a:solidFill>
            <a:schemeClr val="tx1"/>
          </a:solidFill>
          <a:latin typeface="+mn-lt"/>
          <a:ea typeface="+mn-ea"/>
          <a:cs typeface="+mn-cs"/>
          <a:sym typeface="Arial Narrow"/>
        </a:defRPr>
      </a:lvl6pPr>
      <a:lvl7pPr indent="2743200" algn="r">
        <a:defRPr sz="1200">
          <a:solidFill>
            <a:schemeClr val="tx1"/>
          </a:solidFill>
          <a:latin typeface="+mn-lt"/>
          <a:ea typeface="+mn-ea"/>
          <a:cs typeface="+mn-cs"/>
          <a:sym typeface="Arial Narrow"/>
        </a:defRPr>
      </a:lvl7pPr>
      <a:lvl8pPr indent="3200400" algn="r">
        <a:defRPr sz="1200">
          <a:solidFill>
            <a:schemeClr val="tx1"/>
          </a:solidFill>
          <a:latin typeface="+mn-lt"/>
          <a:ea typeface="+mn-ea"/>
          <a:cs typeface="+mn-cs"/>
          <a:sym typeface="Arial Narrow"/>
        </a:defRPr>
      </a:lvl8pPr>
      <a:lvl9pPr indent="3657600" algn="r">
        <a:defRPr sz="1200">
          <a:solidFill>
            <a:schemeClr val="tx1"/>
          </a:solidFill>
          <a:latin typeface="+mn-lt"/>
          <a:ea typeface="+mn-ea"/>
          <a:cs typeface="+mn-cs"/>
          <a:sym typeface="Arial Narrow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5.xml"/><Relationship Id="rId2" Type="http://schemas.openxmlformats.org/officeDocument/2006/relationships/image" Target="../media/image2.jpeg"/></Relationships>
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8.jpeg"/></Relationships>
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9.png"/><Relationship Id="rId3" Type="http://schemas.openxmlformats.org/officeDocument/2006/relationships/image" Target="../media/image9.jpeg"/><Relationship Id="rId4" Type="http://schemas.openxmlformats.org/officeDocument/2006/relationships/image" Target="../media/image10.jpeg"/><Relationship Id="rId5" Type="http://schemas.openxmlformats.org/officeDocument/2006/relationships/image" Target="../media/image10.png"/><Relationship Id="rId6" Type="http://schemas.openxmlformats.org/officeDocument/2006/relationships/image" Target="../media/image8.png"/><Relationship Id="rId7" Type="http://schemas.openxmlformats.org/officeDocument/2006/relationships/image" Target="../media/image11.png"/><Relationship Id="rId8" Type="http://schemas.openxmlformats.org/officeDocument/2006/relationships/image" Target="../media/image11.jpeg"/><Relationship Id="rId9" Type="http://schemas.openxmlformats.org/officeDocument/2006/relationships/image" Target="../media/image12.png"/><Relationship Id="rId10" Type="http://schemas.openxmlformats.org/officeDocument/2006/relationships/image" Target="../media/image13.png"/></Relationships>
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12.jpeg"/><Relationship Id="rId3" Type="http://schemas.openxmlformats.org/officeDocument/2006/relationships/image" Target="../media/image13.jpeg"/><Relationship Id="rId4" Type="http://schemas.openxmlformats.org/officeDocument/2006/relationships/image" Target="../media/image14.jpeg"/><Relationship Id="rId5" Type="http://schemas.openxmlformats.org/officeDocument/2006/relationships/image" Target="../media/image15.jpeg"/><Relationship Id="rId6" Type="http://schemas.openxmlformats.org/officeDocument/2006/relationships/image" Target="../media/image14.png"/></Relationships>

</file>

<file path=ppt/slides/_rels/slide1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15.png"/></Relationships>

</file>

<file path=ppt/slides/_rels/slide1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16.jpeg"/></Relationships>

</file>

<file path=ppt/slides/_rels/slide1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16.png"/><Relationship Id="rId3" Type="http://schemas.openxmlformats.org/officeDocument/2006/relationships/image" Target="../media/image17.png"/><Relationship Id="rId4" Type="http://schemas.openxmlformats.org/officeDocument/2006/relationships/image" Target="../media/image17.jpeg"/></Relationships>

</file>

<file path=ppt/slides/_rels/slide1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3" Type="http://schemas.openxmlformats.org/officeDocument/2006/relationships/image" Target="../media/image7.png"/><Relationship Id="rId4" Type="http://schemas.openxmlformats.org/officeDocument/2006/relationships/image" Target="../media/image1.jpeg"/></Relationships>

</file>

<file path=ppt/slides/_rels/slide1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png"/><Relationship Id="rId3" Type="http://schemas.openxmlformats.org/officeDocument/2006/relationships/chart" Target="../charts/chart1.xml"/></Relationships>

</file>

<file path=ppt/slides/_rels/slide1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chart" Target="../charts/chart2.xml"/><Relationship Id="rId3" Type="http://schemas.openxmlformats.org/officeDocument/2006/relationships/image" Target="../media/image3.png"/></Relationships>

</file>

<file path=ppt/slides/_rels/slide1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/Relationships>

</file>

<file path=ppt/slides/_rels/slide2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2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.png"/></Relationships>

</file>

<file path=ppt/slides/_rels/slide2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.jpeg"/></Relationships>

</file>

<file path=ppt/slides/_rels/slide2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jpeg"/></Relationships>

</file>

<file path=ppt/slides/_rels/slide2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jpeg"/></Relationships>

</file>

<file path=ppt/slides/_rels/slide2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png"/></Relationships>

</file>

<file path=ppt/slides/_rels/slide2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png"/></Relationships>

</file>

<file path=ppt/slides/_rels/slide2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1.png"/></Relationships>

</file>

<file path=ppt/slides/_rels/slide2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1.jpeg"/></Relationships>

</file>

<file path=ppt/slides/_rels/slide2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2.pn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5.xml"/><Relationship Id="rId2" Type="http://schemas.openxmlformats.org/officeDocument/2006/relationships/image" Target="../media/image3.jpeg"/></Relationships>

</file>

<file path=ppt/slides/_rels/slide3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3.png"/></Relationships>

</file>

<file path=ppt/slides/_rels/slide3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2.jpeg"/></Relationships>

</file>

<file path=ppt/slides/_rels/slide3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.png"/></Relationships>

</file>

<file path=ppt/slides/_rels/slide3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3.jpeg"/></Relationships>

</file>

<file path=ppt/slides/_rels/slide3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5.png"/></Relationships>

</file>

<file path=ppt/slides/_rels/slide3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6.png"/></Relationships>

</file>

<file path=ppt/slides/_rels/slide3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7.png"/></Relationships>

</file>

<file path=ppt/slides/_rels/slide3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.jpeg"/></Relationships>

</file>

<file path=ppt/slides/_rels/slide3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8.png"/></Relationships>

</file>

<file path=ppt/slides/_rels/slide3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9.pn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4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/Relationships>

</file>

<file path=ppt/slides/_rels/slide4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jpe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jpeg"/></Relationships>
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6.jpeg"/><Relationship Id="rId6" Type="http://schemas.openxmlformats.org/officeDocument/2006/relationships/image" Target="../media/image7.jpeg"/></Relationships>
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5.png"/></Relationships>
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6.png"/><Relationship Id="rId3" Type="http://schemas.openxmlformats.org/officeDocument/2006/relationships/image" Target="../media/image7.png"/><Relationship Id="rId4" Type="http://schemas.openxmlformats.org/officeDocument/2006/relationships/image" Target="../media/image4.png"/><Relationship Id="rId5" Type="http://schemas.openxmlformats.org/officeDocument/2006/relationships/image" Target="../media/image8.png"/><Relationship Id="rId6" Type="http://schemas.openxmlformats.org/officeDocument/2006/relationships/image" Target="../media/image3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" name="image2.jpeg" descr="http://verzekering-pakket.nl/wp-content/uploads/2012/07/Front-page_41.jpg"/>
          <p:cNvPicPr/>
          <p:nvPr/>
        </p:nvPicPr>
        <p:blipFill>
          <a:blip r:embed="rId2">
            <a:extLst/>
          </a:blip>
          <a:srcRect l="0" t="7334" r="0" b="23400"/>
          <a:stretch>
            <a:fillRect/>
          </a:stretch>
        </p:blipFill>
        <p:spPr>
          <a:xfrm>
            <a:off x="0" y="0"/>
            <a:ext cx="9141209" cy="4221089"/>
          </a:xfrm>
          <a:prstGeom prst="rect">
            <a:avLst/>
          </a:prstGeom>
          <a:ln w="12700">
            <a:miter lim="400000"/>
          </a:ln>
        </p:spPr>
      </p:pic>
      <p:sp>
        <p:nvSpPr>
          <p:cNvPr id="769" name="Shape 769"/>
          <p:cNvSpPr/>
          <p:nvPr/>
        </p:nvSpPr>
        <p:spPr>
          <a:xfrm>
            <a:off x="-152400" y="4061047"/>
            <a:ext cx="9525000" cy="1600201"/>
          </a:xfrm>
          <a:prstGeom prst="rect">
            <a:avLst/>
          </a:prstGeom>
          <a:solidFill>
            <a:srgbClr val="01B4E7"/>
          </a:solidFill>
          <a:ln w="12700">
            <a:miter lim="400000"/>
          </a:ln>
          <a:effectLst>
            <a:outerShdw sx="100000" sy="100000" kx="0" ky="0" algn="b" rotWithShape="0" blurRad="12700" dist="61087" dir="5400000">
              <a:srgbClr val="808080">
                <a:alpha val="45999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770" name="Shape 770"/>
          <p:cNvSpPr/>
          <p:nvPr>
            <p:ph type="title" idx="4294967295"/>
          </p:nvPr>
        </p:nvSpPr>
        <p:spPr>
          <a:xfrm>
            <a:off x="554868" y="4185084"/>
            <a:ext cx="8229601" cy="1143001"/>
          </a:xfrm>
          <a:prstGeom prst="rect">
            <a:avLst/>
          </a:prstGeom>
        </p:spPr>
        <p:txBody>
          <a:bodyPr lIns="0" tIns="0" rIns="0" bIns="0">
            <a:normAutofit fontScale="100000" lnSpcReduction="0"/>
          </a:bodyPr>
          <a:lstStyle/>
          <a:p>
            <a:pPr lvl="0" defTabSz="493776">
              <a:defRPr sz="1800"/>
            </a:pPr>
            <a:r>
              <a:rPr b="1" sz="2376">
                <a:solidFill>
                  <a:srgbClr val="000099"/>
                </a:solidFill>
              </a:rPr>
              <a:t>Youth Service</a:t>
            </a:r>
            <a:r>
              <a:rPr b="1" sz="2376"/>
              <a:t>: </a:t>
            </a:r>
            <a:br>
              <a:rPr b="1" sz="2376"/>
            </a:br>
            <a:r>
              <a:rPr sz="2376"/>
              <a:t>a 5-a Cale de SERVICIU ROTARY:</a:t>
            </a:r>
            <a:br>
              <a:rPr sz="2376"/>
            </a:br>
          </a:p>
        </p:txBody>
      </p:sp>
    </p:spTree>
  </p:cSld>
  <p:clrMapOvr>
    <a:masterClrMapping/>
  </p:clrMapOvr>
  <p:transition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6" name="Shape 826"/>
          <p:cNvSpPr/>
          <p:nvPr>
            <p:ph type="title"/>
          </p:nvPr>
        </p:nvSpPr>
        <p:spPr>
          <a:xfrm>
            <a:off x="250825" y="245707"/>
            <a:ext cx="8229600" cy="850901"/>
          </a:xfrm>
          <a:prstGeom prst="rect">
            <a:avLst/>
          </a:prstGeom>
        </p:spPr>
        <p:txBody>
          <a:bodyPr lIns="0" tIns="0" rIns="0" bIns="0">
            <a:normAutofit fontScale="100000" lnSpcReduction="0"/>
          </a:bodyPr>
          <a:lstStyle/>
          <a:p>
            <a:pPr lvl="0" algn="l" defTabSz="813816">
              <a:defRPr sz="1800"/>
            </a:pPr>
            <a:r>
              <a:rPr b="1" sz="3204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Beneficiarii</a:t>
            </a:r>
            <a:r>
              <a:rPr sz="3204"/>
              <a:t> </a:t>
            </a:r>
            <a:r>
              <a:rPr b="1" sz="4806">
                <a:solidFill>
                  <a:srgbClr val="19317D"/>
                </a:solidFill>
                <a:latin typeface="American Typewriter"/>
                <a:ea typeface="American Typewriter"/>
                <a:cs typeface="American Typewriter"/>
                <a:sym typeface="American Typewriter"/>
              </a:rPr>
              <a:t>Rota</a:t>
            </a:r>
            <a:r>
              <a:rPr b="1" sz="4806">
                <a:solidFill>
                  <a:srgbClr val="FF0000"/>
                </a:solidFill>
                <a:latin typeface="American Typewriter"/>
                <a:ea typeface="American Typewriter"/>
                <a:cs typeface="American Typewriter"/>
                <a:sym typeface="American Typewriter"/>
              </a:rPr>
              <a:t>Kids</a:t>
            </a:r>
          </a:p>
        </p:txBody>
      </p:sp>
      <p:sp>
        <p:nvSpPr>
          <p:cNvPr id="827" name="Shape 827"/>
          <p:cNvSpPr/>
          <p:nvPr>
            <p:ph type="body" idx="1"/>
          </p:nvPr>
        </p:nvSpPr>
        <p:spPr>
          <a:xfrm>
            <a:off x="358775" y="1089024"/>
            <a:ext cx="3646488" cy="2268540"/>
          </a:xfrm>
          <a:prstGeom prst="rect">
            <a:avLst/>
          </a:prstGeom>
        </p:spPr>
        <p:txBody>
          <a:bodyPr lIns="0" tIns="0" rIns="0" bIns="0">
            <a:normAutofit fontScale="100000" lnSpcReduction="0"/>
          </a:bodyPr>
          <a:lstStyle/>
          <a:p>
            <a:pPr lvl="1" marL="849085" indent="-391885">
              <a:spcBef>
                <a:spcPts val="500"/>
              </a:spcBef>
              <a:buClr>
                <a:srgbClr val="008000"/>
              </a:buClr>
              <a:buFont typeface="Wingdings"/>
              <a:buChar char="✓"/>
              <a:defRPr sz="1800"/>
            </a:pPr>
            <a:r>
              <a:rPr b="1" sz="2400">
                <a:latin typeface="Arial Narrow"/>
                <a:ea typeface="Arial Narrow"/>
                <a:cs typeface="Arial Narrow"/>
                <a:sym typeface="Arial Narrow"/>
              </a:rPr>
              <a:t>Copiii</a:t>
            </a:r>
            <a:endParaRPr sz="2800"/>
          </a:p>
          <a:p>
            <a:pPr lvl="1" marL="849085" indent="-391885">
              <a:spcBef>
                <a:spcPts val="500"/>
              </a:spcBef>
              <a:buClr>
                <a:srgbClr val="008000"/>
              </a:buClr>
              <a:buFont typeface="Wingdings"/>
              <a:buChar char="✓"/>
              <a:defRPr sz="1800"/>
            </a:pPr>
            <a:r>
              <a:rPr b="1" sz="2400">
                <a:latin typeface="Arial Narrow"/>
                <a:ea typeface="Arial Narrow"/>
                <a:cs typeface="Arial Narrow"/>
                <a:sym typeface="Arial Narrow"/>
              </a:rPr>
              <a:t>Familiile</a:t>
            </a:r>
            <a:endParaRPr b="1" sz="2400">
              <a:latin typeface="Arial Narrow"/>
              <a:ea typeface="Arial Narrow"/>
              <a:cs typeface="Arial Narrow"/>
              <a:sym typeface="Arial Narrow"/>
            </a:endParaRPr>
          </a:p>
          <a:p>
            <a:pPr lvl="1" marL="849085" indent="-391885">
              <a:spcBef>
                <a:spcPts val="500"/>
              </a:spcBef>
              <a:buClr>
                <a:srgbClr val="008000"/>
              </a:buClr>
              <a:buFont typeface="Wingdings"/>
              <a:buChar char="✓"/>
              <a:defRPr sz="1800"/>
            </a:pPr>
            <a:r>
              <a:rPr b="1" sz="2400">
                <a:latin typeface="Arial Narrow"/>
                <a:ea typeface="Arial Narrow"/>
                <a:cs typeface="Arial Narrow"/>
                <a:sym typeface="Arial Narrow"/>
              </a:rPr>
              <a:t>Scoala</a:t>
            </a:r>
            <a:endParaRPr b="1" sz="2400">
              <a:latin typeface="Arial Narrow"/>
              <a:ea typeface="Arial Narrow"/>
              <a:cs typeface="Arial Narrow"/>
              <a:sym typeface="Arial Narrow"/>
            </a:endParaRPr>
          </a:p>
          <a:p>
            <a:pPr lvl="1" marL="849085" indent="-391885">
              <a:spcBef>
                <a:spcPts val="500"/>
              </a:spcBef>
              <a:buClr>
                <a:srgbClr val="008000"/>
              </a:buClr>
              <a:buFont typeface="Wingdings"/>
              <a:buChar char="✓"/>
              <a:defRPr sz="1800"/>
            </a:pPr>
            <a:r>
              <a:rPr b="1" sz="2400">
                <a:latin typeface="Arial Narrow"/>
                <a:ea typeface="Arial Narrow"/>
                <a:cs typeface="Arial Narrow"/>
                <a:sym typeface="Arial Narrow"/>
              </a:rPr>
              <a:t>Comunitatea</a:t>
            </a:r>
            <a:endParaRPr sz="2800"/>
          </a:p>
          <a:p>
            <a:pPr lvl="1" marL="849085" indent="-391885">
              <a:spcBef>
                <a:spcPts val="500"/>
              </a:spcBef>
              <a:buClr>
                <a:srgbClr val="008000"/>
              </a:buClr>
              <a:buFont typeface="Wingdings"/>
              <a:buChar char="✓"/>
              <a:defRPr sz="1800"/>
            </a:pPr>
            <a:r>
              <a:rPr b="1" sz="2400">
                <a:latin typeface="Arial Narrow"/>
                <a:ea typeface="Arial Narrow"/>
                <a:cs typeface="Arial Narrow"/>
                <a:sym typeface="Arial Narrow"/>
              </a:rPr>
              <a:t>Familia Rotary</a:t>
            </a:r>
          </a:p>
        </p:txBody>
      </p:sp>
      <p:pic>
        <p:nvPicPr>
          <p:cNvPr id="828" name="image16.jpeg" descr="HappyChildren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39551" y="3308830"/>
            <a:ext cx="3672472" cy="2448785"/>
          </a:xfrm>
          <a:prstGeom prst="rect">
            <a:avLst/>
          </a:prstGeom>
          <a:ln w="12700">
            <a:miter lim="400000"/>
          </a:ln>
        </p:spPr>
      </p:pic>
      <p:sp>
        <p:nvSpPr>
          <p:cNvPr id="829" name="Shape 829"/>
          <p:cNvSpPr/>
          <p:nvPr/>
        </p:nvSpPr>
        <p:spPr>
          <a:xfrm>
            <a:off x="5580062" y="1160462"/>
            <a:ext cx="3311526" cy="4765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lvl="0">
              <a:defRPr sz="1800"/>
            </a:pPr>
            <a:r>
              <a:rPr b="1" sz="2000">
                <a:solidFill>
                  <a:srgbClr val="333399"/>
                </a:solidFill>
                <a:latin typeface="Arial Narrow"/>
                <a:ea typeface="Arial Narrow"/>
                <a:cs typeface="Arial Narrow"/>
                <a:sym typeface="Arial Narrow"/>
              </a:rPr>
              <a:t>Rota</a:t>
            </a:r>
            <a:r>
              <a:rPr b="1" sz="2000">
                <a:solidFill>
                  <a:srgbClr val="FF0000"/>
                </a:solidFill>
                <a:latin typeface="Arial Narrow"/>
                <a:ea typeface="Arial Narrow"/>
                <a:cs typeface="Arial Narrow"/>
                <a:sym typeface="Arial Narrow"/>
              </a:rPr>
              <a:t>Kids</a:t>
            </a:r>
            <a:r>
              <a:rPr b="1" sz="2000">
                <a:latin typeface="Arial Narrow"/>
                <a:ea typeface="Arial Narrow"/>
                <a:cs typeface="Arial Narrow"/>
                <a:sym typeface="Arial Narrow"/>
              </a:rPr>
              <a:t> înva</a:t>
            </a:r>
            <a:r>
              <a:rPr b="1" sz="2000">
                <a:latin typeface="Arial Narrow"/>
                <a:ea typeface="Arial Narrow"/>
                <a:cs typeface="Arial Narrow"/>
                <a:sym typeface="Arial Narrow"/>
              </a:rPr>
              <a:t>tă</a:t>
            </a:r>
            <a:r>
              <a:rPr b="1" sz="2000">
                <a:latin typeface="Arial Narrow"/>
                <a:ea typeface="Arial Narrow"/>
                <a:cs typeface="Arial Narrow"/>
                <a:sym typeface="Arial Narrow"/>
              </a:rPr>
              <a:t>...</a:t>
            </a:r>
            <a:endParaRPr sz="2400">
              <a:latin typeface="Arial Narrow"/>
              <a:ea typeface="Arial Narrow"/>
              <a:cs typeface="Arial Narrow"/>
              <a:sym typeface="Arial Narrow"/>
            </a:endParaRPr>
          </a:p>
          <a:p>
            <a:pPr lvl="0">
              <a:buSzPct val="100000"/>
              <a:buChar char="•"/>
              <a:defRPr sz="1800"/>
            </a:pPr>
            <a:r>
              <a:rPr b="1" sz="2000"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b="1" sz="2000">
                <a:latin typeface="Arial Narrow"/>
                <a:ea typeface="Arial Narrow"/>
                <a:cs typeface="Arial Narrow"/>
                <a:sym typeface="Arial Narrow"/>
              </a:rPr>
              <a:t>Angajamentul</a:t>
            </a:r>
            <a:endParaRPr sz="2400">
              <a:latin typeface="Arial Narrow"/>
              <a:ea typeface="Arial Narrow"/>
              <a:cs typeface="Arial Narrow"/>
              <a:sym typeface="Arial Narrow"/>
            </a:endParaRPr>
          </a:p>
          <a:p>
            <a:pPr lvl="0">
              <a:buSzPct val="100000"/>
              <a:buChar char="•"/>
              <a:defRPr sz="1800"/>
            </a:pPr>
            <a:r>
              <a:rPr b="1" sz="2000"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b="1" sz="2000">
                <a:latin typeface="Arial Narrow"/>
                <a:ea typeface="Arial Narrow"/>
                <a:cs typeface="Arial Narrow"/>
                <a:sym typeface="Arial Narrow"/>
              </a:rPr>
              <a:t>Luarea deciziilor</a:t>
            </a:r>
            <a:endParaRPr sz="2400">
              <a:latin typeface="Arial Narrow"/>
              <a:ea typeface="Arial Narrow"/>
              <a:cs typeface="Arial Narrow"/>
              <a:sym typeface="Arial Narrow"/>
            </a:endParaRPr>
          </a:p>
          <a:p>
            <a:pPr lvl="0">
              <a:buSzPct val="100000"/>
              <a:buChar char="•"/>
              <a:defRPr sz="1800"/>
            </a:pPr>
            <a:r>
              <a:rPr b="1" sz="2000"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b="1" sz="2000">
                <a:latin typeface="Arial Narrow"/>
                <a:ea typeface="Arial Narrow"/>
                <a:cs typeface="Arial Narrow"/>
                <a:sym typeface="Arial Narrow"/>
              </a:rPr>
              <a:t>Corectitudinea</a:t>
            </a:r>
            <a:endParaRPr sz="2400">
              <a:latin typeface="Arial Narrow"/>
              <a:ea typeface="Arial Narrow"/>
              <a:cs typeface="Arial Narrow"/>
              <a:sym typeface="Arial Narrow"/>
            </a:endParaRPr>
          </a:p>
          <a:p>
            <a:pPr lvl="0">
              <a:buSzPct val="100000"/>
              <a:buChar char="•"/>
              <a:defRPr sz="1800"/>
            </a:pPr>
            <a:r>
              <a:rPr b="1" sz="2000"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b="1" sz="2000">
                <a:latin typeface="Arial Narrow"/>
                <a:ea typeface="Arial Narrow"/>
                <a:cs typeface="Arial Narrow"/>
                <a:sym typeface="Arial Narrow"/>
              </a:rPr>
              <a:t>Cetă</a:t>
            </a:r>
            <a:r>
              <a:rPr b="1" sz="2000">
                <a:latin typeface="Arial Narrow"/>
                <a:ea typeface="Arial Narrow"/>
                <a:cs typeface="Arial Narrow"/>
                <a:sym typeface="Arial Narrow"/>
              </a:rPr>
              <a:t>t</a:t>
            </a:r>
            <a:r>
              <a:rPr b="1" sz="2000">
                <a:latin typeface="Arial Narrow"/>
                <a:ea typeface="Arial Narrow"/>
                <a:cs typeface="Arial Narrow"/>
                <a:sym typeface="Arial Narrow"/>
              </a:rPr>
              <a:t>enia</a:t>
            </a:r>
            <a:endParaRPr sz="2400">
              <a:latin typeface="Arial Narrow"/>
              <a:ea typeface="Arial Narrow"/>
              <a:cs typeface="Arial Narrow"/>
              <a:sym typeface="Arial Narrow"/>
            </a:endParaRPr>
          </a:p>
          <a:p>
            <a:pPr lvl="0">
              <a:buSzPct val="100000"/>
              <a:buChar char="•"/>
              <a:defRPr sz="1800"/>
            </a:pPr>
            <a:r>
              <a:rPr b="1" sz="2000"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b="1" sz="2000">
                <a:latin typeface="Arial Narrow"/>
                <a:ea typeface="Arial Narrow"/>
                <a:cs typeface="Arial Narrow"/>
                <a:sym typeface="Arial Narrow"/>
              </a:rPr>
              <a:t>Prietenia</a:t>
            </a:r>
            <a:endParaRPr sz="2400">
              <a:latin typeface="Arial Narrow"/>
              <a:ea typeface="Arial Narrow"/>
              <a:cs typeface="Arial Narrow"/>
              <a:sym typeface="Arial Narrow"/>
            </a:endParaRPr>
          </a:p>
          <a:p>
            <a:pPr lvl="0">
              <a:buSzPct val="100000"/>
              <a:buChar char="•"/>
              <a:defRPr sz="1800"/>
            </a:pPr>
            <a:r>
              <a:rPr b="1" sz="2000"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b="1" sz="2000">
                <a:latin typeface="Arial Narrow"/>
                <a:ea typeface="Arial Narrow"/>
                <a:cs typeface="Arial Narrow"/>
                <a:sym typeface="Arial Narrow"/>
              </a:rPr>
              <a:t>Conducerea</a:t>
            </a:r>
            <a:endParaRPr sz="2400">
              <a:latin typeface="Arial Narrow"/>
              <a:ea typeface="Arial Narrow"/>
              <a:cs typeface="Arial Narrow"/>
              <a:sym typeface="Arial Narrow"/>
            </a:endParaRPr>
          </a:p>
          <a:p>
            <a:pPr lvl="0">
              <a:buSzPct val="100000"/>
              <a:buChar char="•"/>
              <a:defRPr sz="1800"/>
            </a:pPr>
            <a:r>
              <a:rPr b="1" sz="2000"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b="1" sz="2000">
                <a:latin typeface="Arial Narrow"/>
                <a:ea typeface="Arial Narrow"/>
                <a:cs typeface="Arial Narrow"/>
                <a:sym typeface="Arial Narrow"/>
              </a:rPr>
              <a:t>Responsabilitatea</a:t>
            </a:r>
            <a:endParaRPr sz="2400">
              <a:latin typeface="Arial Narrow"/>
              <a:ea typeface="Arial Narrow"/>
              <a:cs typeface="Arial Narrow"/>
              <a:sym typeface="Arial Narrow"/>
            </a:endParaRPr>
          </a:p>
          <a:p>
            <a:pPr lvl="0">
              <a:buSzPct val="100000"/>
              <a:buChar char="•"/>
              <a:defRPr sz="1800"/>
            </a:pPr>
            <a:r>
              <a:rPr b="1" sz="2000"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b="1" sz="2000">
                <a:latin typeface="Arial Narrow"/>
                <a:ea typeface="Arial Narrow"/>
                <a:cs typeface="Arial Narrow"/>
                <a:sym typeface="Arial Narrow"/>
              </a:rPr>
              <a:t>Empatia</a:t>
            </a:r>
            <a:endParaRPr sz="2400">
              <a:latin typeface="Arial Narrow"/>
              <a:ea typeface="Arial Narrow"/>
              <a:cs typeface="Arial Narrow"/>
              <a:sym typeface="Arial Narrow"/>
            </a:endParaRPr>
          </a:p>
          <a:p>
            <a:pPr lvl="0">
              <a:buSzPct val="100000"/>
              <a:buChar char="•"/>
              <a:defRPr sz="1800"/>
            </a:pPr>
            <a:r>
              <a:rPr b="1" sz="2000"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b="1" sz="2000">
                <a:latin typeface="Arial Narrow"/>
                <a:ea typeface="Arial Narrow"/>
                <a:cs typeface="Arial Narrow"/>
                <a:sym typeface="Arial Narrow"/>
              </a:rPr>
              <a:t>Îngrijirea</a:t>
            </a:r>
            <a:endParaRPr sz="2400">
              <a:latin typeface="Arial Narrow"/>
              <a:ea typeface="Arial Narrow"/>
              <a:cs typeface="Arial Narrow"/>
              <a:sym typeface="Arial Narrow"/>
            </a:endParaRPr>
          </a:p>
          <a:p>
            <a:pPr lvl="0">
              <a:buSzPct val="100000"/>
              <a:buChar char="•"/>
              <a:defRPr sz="1800"/>
            </a:pPr>
            <a:r>
              <a:rPr b="1" sz="2000"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b="1" sz="2000">
                <a:latin typeface="Arial Narrow"/>
                <a:ea typeface="Arial Narrow"/>
                <a:cs typeface="Arial Narrow"/>
                <a:sym typeface="Arial Narrow"/>
              </a:rPr>
              <a:t>Respectul</a:t>
            </a:r>
            <a:endParaRPr sz="2400">
              <a:latin typeface="Arial Narrow"/>
              <a:ea typeface="Arial Narrow"/>
              <a:cs typeface="Arial Narrow"/>
              <a:sym typeface="Arial Narrow"/>
            </a:endParaRPr>
          </a:p>
          <a:p>
            <a:pPr lvl="0">
              <a:buSzPct val="100000"/>
              <a:buChar char="•"/>
              <a:defRPr sz="1800"/>
            </a:pPr>
            <a:r>
              <a:rPr b="1" sz="2000"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b="1" sz="2000">
                <a:latin typeface="Arial Narrow"/>
                <a:ea typeface="Arial Narrow"/>
                <a:cs typeface="Arial Narrow"/>
                <a:sym typeface="Arial Narrow"/>
              </a:rPr>
              <a:t>Abilită</a:t>
            </a:r>
            <a:r>
              <a:rPr b="1" sz="2000">
                <a:latin typeface="Arial Narrow"/>
                <a:ea typeface="Arial Narrow"/>
                <a:cs typeface="Arial Narrow"/>
                <a:sym typeface="Arial Narrow"/>
              </a:rPr>
              <a:t>t</a:t>
            </a:r>
            <a:r>
              <a:rPr b="1" sz="2000">
                <a:latin typeface="Arial Narrow"/>
                <a:ea typeface="Arial Narrow"/>
                <a:cs typeface="Arial Narrow"/>
                <a:sym typeface="Arial Narrow"/>
              </a:rPr>
              <a:t>ile antreprenoriale</a:t>
            </a:r>
            <a:endParaRPr sz="2400">
              <a:latin typeface="Arial Narrow"/>
              <a:ea typeface="Arial Narrow"/>
              <a:cs typeface="Arial Narrow"/>
              <a:sym typeface="Arial Narrow"/>
            </a:endParaRPr>
          </a:p>
          <a:p>
            <a:pPr lvl="0">
              <a:buSzPct val="100000"/>
              <a:buChar char="•"/>
              <a:defRPr sz="1800"/>
            </a:pPr>
            <a:r>
              <a:rPr b="1" sz="2000"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b="1" sz="2000">
                <a:latin typeface="Arial Narrow"/>
                <a:ea typeface="Arial Narrow"/>
                <a:cs typeface="Arial Narrow"/>
                <a:sym typeface="Arial Narrow"/>
              </a:rPr>
              <a:t>În</a:t>
            </a:r>
            <a:r>
              <a:rPr b="1" sz="2000">
                <a:latin typeface="Arial Narrow"/>
                <a:ea typeface="Arial Narrow"/>
                <a:cs typeface="Arial Narrow"/>
                <a:sym typeface="Arial Narrow"/>
              </a:rPr>
              <a:t>t</a:t>
            </a:r>
            <a:r>
              <a:rPr b="1" sz="2000">
                <a:latin typeface="Arial Narrow"/>
                <a:ea typeface="Arial Narrow"/>
                <a:cs typeface="Arial Narrow"/>
                <a:sym typeface="Arial Narrow"/>
              </a:rPr>
              <a:t>elepciunea</a:t>
            </a:r>
            <a:endParaRPr sz="2400">
              <a:latin typeface="Arial Narrow"/>
              <a:ea typeface="Arial Narrow"/>
              <a:cs typeface="Arial Narrow"/>
              <a:sym typeface="Arial Narrow"/>
            </a:endParaRPr>
          </a:p>
          <a:p>
            <a:pPr lvl="0">
              <a:buSzPct val="100000"/>
              <a:buChar char="•"/>
              <a:defRPr sz="1800"/>
            </a:pPr>
            <a:r>
              <a:rPr b="1" sz="2000"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b="1" sz="2000">
                <a:latin typeface="Arial Narrow"/>
                <a:ea typeface="Arial Narrow"/>
                <a:cs typeface="Arial Narrow"/>
                <a:sym typeface="Arial Narrow"/>
              </a:rPr>
              <a:t>Compasiunea</a:t>
            </a:r>
            <a:endParaRPr sz="2400">
              <a:latin typeface="Arial Narrow"/>
              <a:ea typeface="Arial Narrow"/>
              <a:cs typeface="Arial Narrow"/>
              <a:sym typeface="Arial Narrow"/>
            </a:endParaRPr>
          </a:p>
          <a:p>
            <a:pPr lvl="0">
              <a:buSzPct val="100000"/>
              <a:buChar char="•"/>
              <a:defRPr sz="1800"/>
            </a:pPr>
            <a:r>
              <a:rPr b="1" sz="2000"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b="1" sz="2000">
                <a:latin typeface="Arial Narrow"/>
                <a:ea typeface="Arial Narrow"/>
                <a:cs typeface="Arial Narrow"/>
                <a:sym typeface="Arial Narrow"/>
              </a:rPr>
              <a:t>Integritatea</a:t>
            </a:r>
            <a:endParaRPr sz="2400">
              <a:latin typeface="Arial Narrow"/>
              <a:ea typeface="Arial Narrow"/>
              <a:cs typeface="Arial Narrow"/>
              <a:sym typeface="Arial Narrow"/>
            </a:endParaRPr>
          </a:p>
          <a:p>
            <a:pPr lvl="0">
              <a:buSzPct val="100000"/>
              <a:buChar char="•"/>
              <a:defRPr sz="1800"/>
            </a:pPr>
            <a:r>
              <a:rPr b="1" sz="2000">
                <a:latin typeface="Arial Narrow"/>
                <a:ea typeface="Arial Narrow"/>
                <a:cs typeface="Arial Narrow"/>
                <a:sym typeface="Arial Narrow"/>
              </a:rPr>
              <a:t> s</a:t>
            </a:r>
            <a:r>
              <a:rPr b="1" sz="2000">
                <a:latin typeface="Arial Narrow"/>
                <a:ea typeface="Arial Narrow"/>
                <a:cs typeface="Arial Narrow"/>
                <a:sym typeface="Arial Narrow"/>
              </a:rPr>
              <a:t>i mult mai multe…</a:t>
            </a:r>
          </a:p>
        </p:txBody>
      </p:sp>
    </p:spTree>
  </p:cSld>
  <p:clrMapOvr>
    <a:masterClrMapping/>
  </p:clrMapOvr>
  <p:transition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1" name="Shape 831"/>
          <p:cNvSpPr/>
          <p:nvPr>
            <p:ph type="title"/>
          </p:nvPr>
        </p:nvSpPr>
        <p:spPr>
          <a:xfrm>
            <a:off x="323850" y="252779"/>
            <a:ext cx="8229600" cy="922339"/>
          </a:xfrm>
          <a:prstGeom prst="rect">
            <a:avLst/>
          </a:prstGeom>
        </p:spPr>
        <p:txBody>
          <a:bodyPr lIns="0" tIns="0" rIns="0" bIns="0">
            <a:normAutofit fontScale="100000" lnSpcReduction="0"/>
          </a:bodyPr>
          <a:lstStyle/>
          <a:p>
            <a:pPr lvl="0" algn="l" defTabSz="896111">
              <a:defRPr sz="1800"/>
            </a:pPr>
            <a:r>
              <a:rPr b="1" sz="3528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Înfiinţarea unui club</a:t>
            </a:r>
            <a:r>
              <a:rPr b="1" sz="3920"/>
              <a:t> </a:t>
            </a:r>
            <a:r>
              <a:rPr b="1" sz="5292">
                <a:solidFill>
                  <a:srgbClr val="19317D"/>
                </a:solidFill>
                <a:latin typeface="American Typewriter"/>
                <a:ea typeface="American Typewriter"/>
                <a:cs typeface="American Typewriter"/>
                <a:sym typeface="American Typewriter"/>
              </a:rPr>
              <a:t>Rota</a:t>
            </a:r>
            <a:r>
              <a:rPr b="1" sz="5292">
                <a:solidFill>
                  <a:srgbClr val="FF0000"/>
                </a:solidFill>
                <a:latin typeface="American Typewriter"/>
                <a:ea typeface="American Typewriter"/>
                <a:cs typeface="American Typewriter"/>
                <a:sym typeface="American Typewriter"/>
              </a:rPr>
              <a:t>Kids</a:t>
            </a:r>
          </a:p>
        </p:txBody>
      </p:sp>
      <p:pic>
        <p:nvPicPr>
          <p:cNvPr id="832" name="image17.png" descr="scoala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591779" y="224643"/>
            <a:ext cx="3768380" cy="3503326"/>
          </a:xfrm>
          <a:prstGeom prst="rect">
            <a:avLst/>
          </a:prstGeom>
          <a:ln w="12700">
            <a:miter lim="400000"/>
          </a:ln>
        </p:spPr>
      </p:pic>
      <p:pic>
        <p:nvPicPr>
          <p:cNvPr id="833" name="image18.jpg" descr="http://t2.gstatic.com/images?q=tbn:ANd9GcQW7aDTpulmMspBezydvcgCqe1HSzcwZd1NAQSvabCKTQlNtWKcOw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336196" y="1628799"/>
            <a:ext cx="2505076" cy="1828801"/>
          </a:xfrm>
          <a:prstGeom prst="rect">
            <a:avLst/>
          </a:prstGeom>
          <a:ln w="12700">
            <a:miter lim="400000"/>
          </a:ln>
        </p:spPr>
      </p:pic>
      <p:pic>
        <p:nvPicPr>
          <p:cNvPr id="834" name="image19.jpeg" descr="http://www.bestclubsupplies.com/images/RTEE5.jpg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15516" y="1304763"/>
            <a:ext cx="2381251" cy="2381251"/>
          </a:xfrm>
          <a:prstGeom prst="rect">
            <a:avLst/>
          </a:prstGeom>
          <a:ln w="12700">
            <a:miter lim="400000"/>
          </a:ln>
        </p:spPr>
      </p:pic>
      <p:pic>
        <p:nvPicPr>
          <p:cNvPr id="835" name="image20.png" descr="arrow-red-right2.png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2303747" y="2636911"/>
            <a:ext cx="1011853" cy="664410"/>
          </a:xfrm>
          <a:prstGeom prst="rect">
            <a:avLst/>
          </a:prstGeom>
          <a:ln w="12700">
            <a:miter lim="400000"/>
          </a:ln>
        </p:spPr>
      </p:pic>
      <p:pic>
        <p:nvPicPr>
          <p:cNvPr id="836" name="image20.png" descr="arrow-red-right2.png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5318547" y="2636911"/>
            <a:ext cx="1011853" cy="664410"/>
          </a:xfrm>
          <a:prstGeom prst="rect">
            <a:avLst/>
          </a:prstGeom>
          <a:ln w="12700">
            <a:miter lim="400000"/>
          </a:ln>
        </p:spPr>
      </p:pic>
      <p:pic>
        <p:nvPicPr>
          <p:cNvPr id="837" name="image15.png" descr="Rotakids.png"/>
          <p:cNvPicPr/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2915816" y="4221088"/>
            <a:ext cx="2518612" cy="2345375"/>
          </a:xfrm>
          <a:prstGeom prst="rect">
            <a:avLst/>
          </a:prstGeom>
          <a:ln w="12700">
            <a:miter lim="400000"/>
          </a:ln>
        </p:spPr>
      </p:pic>
      <p:pic>
        <p:nvPicPr>
          <p:cNvPr id="838" name="image21.png" descr="circle-transp-red3.png"/>
          <p:cNvPicPr/>
          <p:nvPr/>
        </p:nvPicPr>
        <p:blipFill>
          <a:blip r:embed="rId7">
            <a:extLst/>
          </a:blip>
          <a:stretch>
            <a:fillRect/>
          </a:stretch>
        </p:blipFill>
        <p:spPr>
          <a:xfrm rot="18375756">
            <a:off x="5642947" y="915389"/>
            <a:ext cx="2664297" cy="2934588"/>
          </a:xfrm>
          <a:prstGeom prst="rect">
            <a:avLst/>
          </a:prstGeom>
          <a:ln w="12700">
            <a:miter lim="400000"/>
          </a:ln>
        </p:spPr>
      </p:pic>
      <p:pic>
        <p:nvPicPr>
          <p:cNvPr id="839" name="image21.png" descr="circle-transp-red3.png"/>
          <p:cNvPicPr/>
          <p:nvPr/>
        </p:nvPicPr>
        <p:blipFill>
          <a:blip r:embed="rId7">
            <a:extLst/>
          </a:blip>
          <a:stretch>
            <a:fillRect/>
          </a:stretch>
        </p:blipFill>
        <p:spPr>
          <a:xfrm rot="18375756">
            <a:off x="-59488" y="841374"/>
            <a:ext cx="3057157" cy="3367305"/>
          </a:xfrm>
          <a:prstGeom prst="rect">
            <a:avLst/>
          </a:prstGeom>
          <a:ln w="12700">
            <a:miter lim="400000"/>
          </a:ln>
        </p:spPr>
      </p:pic>
      <p:pic>
        <p:nvPicPr>
          <p:cNvPr id="840" name="image22.jpg" descr="https://notyouraveragemother.files.wordpress.com/2011/10/parents.jpg"/>
          <p:cNvPicPr/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6336196" y="4689140"/>
            <a:ext cx="2381792" cy="1728193"/>
          </a:xfrm>
          <a:prstGeom prst="rect">
            <a:avLst/>
          </a:prstGeom>
          <a:ln w="12700">
            <a:miter lim="400000"/>
          </a:ln>
        </p:spPr>
      </p:pic>
      <p:pic>
        <p:nvPicPr>
          <p:cNvPr id="841" name="image23.png" descr="arrow-red-down5.png"/>
          <p:cNvPicPr/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7132915" y="3609020"/>
            <a:ext cx="859465" cy="1231290"/>
          </a:xfrm>
          <a:prstGeom prst="rect">
            <a:avLst/>
          </a:prstGeom>
          <a:ln w="12700">
            <a:miter lim="400000"/>
          </a:ln>
        </p:spPr>
      </p:pic>
      <p:pic>
        <p:nvPicPr>
          <p:cNvPr id="842" name="image24.png" descr="arrow-red-left3.png"/>
          <p:cNvPicPr/>
          <p:nvPr/>
        </p:nvPicPr>
        <p:blipFill>
          <a:blip r:embed="rId10">
            <a:extLst/>
          </a:blip>
          <a:stretch>
            <a:fillRect/>
          </a:stretch>
        </p:blipFill>
        <p:spPr>
          <a:xfrm>
            <a:off x="5256076" y="5337211"/>
            <a:ext cx="1170336" cy="70098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presetClass="entr" presetSubtype="32" presetID="23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nodeType="clickEffect" presetClass="entr" presetSubtype="8" presetID="2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13" dur="500"/>
                                        <p:tgtEl>
                                          <p:spTgt spid="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nodeType="afterEffect" presetClass="entr" presetSubtype="4" presetID="22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id="17" dur="500"/>
                                        <p:tgtEl>
                                          <p:spTgt spid="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nodeType="clickEffect" presetClass="entr" presetSubtype="8" presetID="22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22" dur="500"/>
                                        <p:tgtEl>
                                          <p:spTgt spid="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nodeType="afterEffect" presetClass="entr" presetSubtype="32" presetID="23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5" fill="hold"/>
                                        <p:tgtEl>
                                          <p:spTgt spid="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nodeType="clickEffect" presetClass="entr" presetSubtype="1" presetID="22" grpId="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1" fill="hold"/>
                                        <p:tgtEl>
                                          <p:spTgt spid="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 transition="in">
                                      <p:cBhvr>
                                        <p:cTn id="32" dur="500"/>
                                        <p:tgtEl>
                                          <p:spTgt spid="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nodeType="afterEffect" presetClass="entr" presetSubtype="32" presetID="23" grpId="7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5" fill="hold"/>
                                        <p:tgtEl>
                                          <p:spTgt spid="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nodeType="clickEffect" presetClass="entr" presetSubtype="2" presetID="22" grpId="8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1" fill="hold"/>
                                        <p:tgtEl>
                                          <p:spTgt spid="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right)" transition="in">
                                      <p:cBhvr>
                                        <p:cTn id="42" dur="500"/>
                                        <p:tgtEl>
                                          <p:spTgt spid="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nodeType="afterEffect" presetClass="entr" presetSubtype="32" presetID="23" grpId="9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5" fill="hold"/>
                                        <p:tgtEl>
                                          <p:spTgt spid="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nodeType="clickEffect" presetClass="entr" presetSubtype="0" presetID="10" grpId="10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1" fill="hold"/>
                                        <p:tgtEl>
                                          <p:spTgt spid="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52" dur="1000"/>
                                        <p:tgtEl>
                                          <p:spTgt spid="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nodeType="afterEffect" presetClass="entr" presetSubtype="0" presetID="10" grpId="1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5" fill="hold"/>
                                        <p:tgtEl>
                                          <p:spTgt spid="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56" dur="1000"/>
                                        <p:tgtEl>
                                          <p:spTgt spid="8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836" grpId="4"/>
      <p:bldP build="whole" bldLvl="1" animBg="1" rev="0" advAuto="0" spid="840" grpId="7"/>
      <p:bldP build="whole" bldLvl="1" animBg="1" rev="0" advAuto="0" spid="841" grpId="6"/>
      <p:bldP build="whole" bldLvl="1" animBg="1" rev="0" advAuto="0" spid="832" grpId="3"/>
      <p:bldP build="whole" bldLvl="1" animBg="1" rev="0" advAuto="0" spid="842" grpId="8"/>
      <p:bldP build="whole" bldLvl="1" animBg="1" rev="0" advAuto="0" spid="838" grpId="10"/>
      <p:bldP build="whole" bldLvl="1" animBg="1" rev="0" advAuto="0" spid="835" grpId="2"/>
      <p:bldP build="whole" bldLvl="1" animBg="1" rev="0" advAuto="0" spid="834" grpId="1"/>
      <p:bldP build="whole" bldLvl="1" animBg="1" rev="0" advAuto="0" spid="833" grpId="5"/>
      <p:bldP build="whole" bldLvl="1" animBg="1" rev="0" advAuto="0" spid="839" grpId="11"/>
      <p:bldP build="whole" bldLvl="1" animBg="1" rev="0" advAuto="0" spid="837" grpId="9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4" name="Shape 844"/>
          <p:cNvSpPr/>
          <p:nvPr>
            <p:ph type="title"/>
          </p:nvPr>
        </p:nvSpPr>
        <p:spPr>
          <a:xfrm>
            <a:off x="323850" y="368300"/>
            <a:ext cx="8229600" cy="922338"/>
          </a:xfrm>
          <a:prstGeom prst="rect">
            <a:avLst/>
          </a:prstGeom>
        </p:spPr>
        <p:txBody>
          <a:bodyPr lIns="0" tIns="0" rIns="0" bIns="0">
            <a:normAutofit fontScale="100000" lnSpcReduction="0"/>
          </a:bodyPr>
          <a:lstStyle/>
          <a:p>
            <a:pPr lvl="0" algn="l">
              <a:defRPr sz="1800"/>
            </a:pPr>
            <a:r>
              <a:rPr b="1" sz="36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Înfiinţarea unui club</a:t>
            </a:r>
            <a:r>
              <a:rPr b="1" sz="4000"/>
              <a:t> </a:t>
            </a:r>
            <a:r>
              <a:rPr b="1" sz="3600">
                <a:solidFill>
                  <a:srgbClr val="19317D"/>
                </a:solidFill>
                <a:latin typeface="American Typewriter"/>
                <a:ea typeface="American Typewriter"/>
                <a:cs typeface="American Typewriter"/>
                <a:sym typeface="American Typewriter"/>
              </a:rPr>
              <a:t>Rota</a:t>
            </a:r>
            <a:r>
              <a:rPr b="1" sz="3600">
                <a:solidFill>
                  <a:srgbClr val="FF0000"/>
                </a:solidFill>
                <a:latin typeface="American Typewriter"/>
                <a:ea typeface="American Typewriter"/>
                <a:cs typeface="American Typewriter"/>
                <a:sym typeface="American Typewriter"/>
              </a:rPr>
              <a:t>Kids</a:t>
            </a:r>
          </a:p>
        </p:txBody>
      </p:sp>
      <p:pic>
        <p:nvPicPr>
          <p:cNvPr id="845" name="image25.jpg" descr="D:\0-personal\ROTAKIDS\398-010077_1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51620" y="3573016"/>
            <a:ext cx="2196245" cy="2196245"/>
          </a:xfrm>
          <a:prstGeom prst="rect">
            <a:avLst/>
          </a:prstGeom>
          <a:ln w="12700">
            <a:miter lim="400000"/>
          </a:ln>
        </p:spPr>
      </p:pic>
      <p:pic>
        <p:nvPicPr>
          <p:cNvPr id="846" name="image26.jpg" descr="D:\0-personal\ROTAKIDS\398-010076_1.jp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796136" y="3501008"/>
            <a:ext cx="2159360" cy="2161741"/>
          </a:xfrm>
          <a:prstGeom prst="rect">
            <a:avLst/>
          </a:prstGeom>
          <a:ln w="12700">
            <a:miter lim="400000"/>
          </a:ln>
        </p:spPr>
      </p:pic>
      <p:pic>
        <p:nvPicPr>
          <p:cNvPr id="847" name="image27.jpg" descr="D:\0-personal\ROTAKIDS\img_8808 (1).jpg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51519" y="1232755"/>
            <a:ext cx="2196940" cy="2194518"/>
          </a:xfrm>
          <a:prstGeom prst="rect">
            <a:avLst/>
          </a:prstGeom>
          <a:ln w="12700">
            <a:miter lim="400000"/>
          </a:ln>
        </p:spPr>
      </p:pic>
      <p:pic>
        <p:nvPicPr>
          <p:cNvPr id="848" name="image28.jpg" descr="D:\0-personal\ROTAKIDS\img_7423_1.jpg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6660232" y="1160748"/>
            <a:ext cx="2231456" cy="2231456"/>
          </a:xfrm>
          <a:prstGeom prst="rect">
            <a:avLst/>
          </a:prstGeom>
          <a:ln w="12700">
            <a:miter lim="400000"/>
          </a:ln>
        </p:spPr>
      </p:pic>
      <p:pic>
        <p:nvPicPr>
          <p:cNvPr id="849" name="image29.png" descr="colan.png"/>
          <p:cNvPicPr/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2051719" y="1160748"/>
            <a:ext cx="5220582" cy="522058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1" name="Shape 851"/>
          <p:cNvSpPr/>
          <p:nvPr>
            <p:ph type="title"/>
          </p:nvPr>
        </p:nvSpPr>
        <p:spPr>
          <a:xfrm>
            <a:off x="287338" y="404813"/>
            <a:ext cx="8229601" cy="814388"/>
          </a:xfrm>
          <a:prstGeom prst="rect">
            <a:avLst/>
          </a:prstGeom>
        </p:spPr>
        <p:txBody>
          <a:bodyPr lIns="0" tIns="0" rIns="0" bIns="0">
            <a:normAutofit fontScale="100000" lnSpcReduction="0"/>
          </a:bodyPr>
          <a:lstStyle/>
          <a:p>
            <a:pPr lvl="0" algn="l">
              <a:defRPr sz="1800"/>
            </a:pPr>
            <a:r>
              <a:rPr b="1" sz="36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Legământul</a:t>
            </a:r>
            <a:r>
              <a:rPr sz="3600"/>
              <a:t> </a:t>
            </a:r>
            <a:r>
              <a:rPr b="1" sz="3600">
                <a:solidFill>
                  <a:srgbClr val="19317D"/>
                </a:solidFill>
                <a:latin typeface="American Typewriter"/>
                <a:ea typeface="American Typewriter"/>
                <a:cs typeface="American Typewriter"/>
                <a:sym typeface="American Typewriter"/>
              </a:rPr>
              <a:t>Rota</a:t>
            </a:r>
            <a:r>
              <a:rPr b="1" sz="3600">
                <a:solidFill>
                  <a:srgbClr val="FF0000"/>
                </a:solidFill>
                <a:latin typeface="American Typewriter"/>
                <a:ea typeface="American Typewriter"/>
                <a:cs typeface="American Typewriter"/>
                <a:sym typeface="American Typewriter"/>
              </a:rPr>
              <a:t>Kids</a:t>
            </a:r>
          </a:p>
        </p:txBody>
      </p:sp>
      <p:sp>
        <p:nvSpPr>
          <p:cNvPr id="852" name="Shape 852"/>
          <p:cNvSpPr/>
          <p:nvPr>
            <p:ph type="body" idx="1"/>
          </p:nvPr>
        </p:nvSpPr>
        <p:spPr>
          <a:xfrm>
            <a:off x="250824" y="1809613"/>
            <a:ext cx="8713790" cy="3131555"/>
          </a:xfrm>
          <a:prstGeom prst="rect">
            <a:avLst/>
          </a:prstGeom>
        </p:spPr>
        <p:txBody>
          <a:bodyPr lIns="0" tIns="0" rIns="0" bIns="0">
            <a:normAutofit fontScale="100000" lnSpcReduction="0"/>
          </a:bodyPr>
          <a:lstStyle/>
          <a:p>
            <a:pPr lvl="0" marL="305180" indent="-305180" defTabSz="813816">
              <a:spcBef>
                <a:spcPts val="600"/>
              </a:spcBef>
              <a:buSzTx/>
              <a:buNone/>
              <a:defRPr sz="1800"/>
            </a:pPr>
            <a:endParaRPr b="1" sz="712"/>
          </a:p>
          <a:p>
            <a:pPr lvl="0" marL="305180" indent="-305180" defTabSz="813816">
              <a:spcBef>
                <a:spcPts val="1000"/>
              </a:spcBef>
              <a:buSzTx/>
              <a:buNone/>
              <a:defRPr sz="1800"/>
            </a:pPr>
            <a:r>
              <a:rPr b="1" sz="2492">
                <a:latin typeface="Arial Narrow"/>
                <a:ea typeface="Arial Narrow"/>
                <a:cs typeface="Arial Narrow"/>
                <a:sym typeface="Arial Narrow"/>
              </a:rPr>
              <a:t>Ca </a:t>
            </a:r>
            <a:r>
              <a:rPr b="1" sz="4272">
                <a:solidFill>
                  <a:srgbClr val="0033CC"/>
                </a:solidFill>
                <a:latin typeface="American Typewriter"/>
                <a:ea typeface="American Typewriter"/>
                <a:cs typeface="American Typewriter"/>
                <a:sym typeface="American Typewriter"/>
              </a:rPr>
              <a:t>Rota</a:t>
            </a:r>
            <a:r>
              <a:rPr b="1" sz="4272">
                <a:solidFill>
                  <a:srgbClr val="FF0000"/>
                </a:solidFill>
                <a:latin typeface="American Typewriter"/>
                <a:ea typeface="American Typewriter"/>
                <a:cs typeface="American Typewriter"/>
                <a:sym typeface="American Typewriter"/>
              </a:rPr>
              <a:t>Kid</a:t>
            </a:r>
            <a:r>
              <a:rPr b="1" sz="2492">
                <a:latin typeface="Arial Narrow"/>
                <a:ea typeface="Arial Narrow"/>
                <a:cs typeface="Arial Narrow"/>
                <a:sym typeface="Arial Narrow"/>
              </a:rPr>
              <a:t>, promit:</a:t>
            </a:r>
            <a:endParaRPr b="1" sz="2492">
              <a:latin typeface="Arial Narrow"/>
              <a:ea typeface="Arial Narrow"/>
              <a:cs typeface="Arial Narrow"/>
              <a:sym typeface="Arial Narrow"/>
            </a:endParaRPr>
          </a:p>
          <a:p>
            <a:pPr lvl="0" marL="305180" indent="-305180" defTabSz="813816">
              <a:spcBef>
                <a:spcPts val="500"/>
              </a:spcBef>
              <a:buSzTx/>
              <a:buNone/>
              <a:defRPr sz="1800"/>
            </a:pPr>
            <a:r>
              <a:rPr b="1" sz="2492">
                <a:latin typeface="Arial Narrow"/>
                <a:ea typeface="Arial Narrow"/>
                <a:cs typeface="Arial Narrow"/>
                <a:sym typeface="Arial Narrow"/>
              </a:rPr>
              <a:t>- Să fiu corect cu toată lumea</a:t>
            </a:r>
            <a:r>
              <a:rPr b="1" sz="2492">
                <a:latin typeface="Arial Narrow"/>
                <a:ea typeface="Arial Narrow"/>
                <a:cs typeface="Arial Narrow"/>
                <a:sym typeface="Arial Narrow"/>
              </a:rPr>
              <a:t>,</a:t>
            </a:r>
            <a:endParaRPr b="1" sz="2492">
              <a:latin typeface="Arial Narrow"/>
              <a:ea typeface="Arial Narrow"/>
              <a:cs typeface="Arial Narrow"/>
              <a:sym typeface="Arial Narrow"/>
            </a:endParaRPr>
          </a:p>
          <a:p>
            <a:pPr lvl="0" marL="305180" indent="-305180" defTabSz="813816">
              <a:spcBef>
                <a:spcPts val="500"/>
              </a:spcBef>
              <a:buSzTx/>
              <a:buNone/>
              <a:defRPr sz="1800"/>
            </a:pPr>
            <a:r>
              <a:rPr b="1" sz="2492">
                <a:latin typeface="Arial Narrow"/>
                <a:ea typeface="Arial Narrow"/>
                <a:cs typeface="Arial Narrow"/>
                <a:sym typeface="Arial Narrow"/>
              </a:rPr>
              <a:t>- Să servesc comunitatea mea</a:t>
            </a:r>
            <a:r>
              <a:rPr b="1" sz="2492">
                <a:latin typeface="Arial Narrow"/>
                <a:ea typeface="Arial Narrow"/>
                <a:cs typeface="Arial Narrow"/>
                <a:sym typeface="Arial Narrow"/>
              </a:rPr>
              <a:t>,</a:t>
            </a:r>
            <a:endParaRPr b="1" sz="2492">
              <a:latin typeface="Arial Narrow"/>
              <a:ea typeface="Arial Narrow"/>
              <a:cs typeface="Arial Narrow"/>
              <a:sym typeface="Arial Narrow"/>
            </a:endParaRPr>
          </a:p>
          <a:p>
            <a:pPr lvl="0" marL="305180" indent="-305180" defTabSz="813816">
              <a:spcBef>
                <a:spcPts val="500"/>
              </a:spcBef>
              <a:buSzTx/>
              <a:buNone/>
              <a:defRPr sz="1800"/>
            </a:pPr>
            <a:r>
              <a:rPr b="1" sz="2492">
                <a:latin typeface="Arial Narrow"/>
                <a:ea typeface="Arial Narrow"/>
                <a:cs typeface="Arial Narrow"/>
                <a:sym typeface="Arial Narrow"/>
              </a:rPr>
              <a:t>- Să arăt respect celorlal</a:t>
            </a:r>
            <a:r>
              <a:rPr b="1" sz="2492">
                <a:latin typeface="Arial Narrow"/>
                <a:ea typeface="Arial Narrow"/>
                <a:cs typeface="Arial Narrow"/>
                <a:sym typeface="Arial Narrow"/>
              </a:rPr>
              <a:t>t</a:t>
            </a:r>
            <a:r>
              <a:rPr b="1" sz="2492">
                <a:latin typeface="Arial Narrow"/>
                <a:ea typeface="Arial Narrow"/>
                <a:cs typeface="Arial Narrow"/>
                <a:sym typeface="Arial Narrow"/>
              </a:rPr>
              <a:t>i</a:t>
            </a:r>
            <a:r>
              <a:rPr b="1" sz="2492">
                <a:latin typeface="Arial Narrow"/>
                <a:ea typeface="Arial Narrow"/>
                <a:cs typeface="Arial Narrow"/>
                <a:sym typeface="Arial Narrow"/>
              </a:rPr>
              <a:t>.</a:t>
            </a:r>
            <a:endParaRPr b="1" sz="2492">
              <a:latin typeface="Arial Narrow"/>
              <a:ea typeface="Arial Narrow"/>
              <a:cs typeface="Arial Narrow"/>
              <a:sym typeface="Arial Narrow"/>
            </a:endParaRPr>
          </a:p>
          <a:p>
            <a:pPr lvl="0" marL="305180" indent="-305180" defTabSz="813816">
              <a:spcBef>
                <a:spcPts val="600"/>
              </a:spcBef>
              <a:buFont typeface="Arial Narrow"/>
              <a:buChar char="-"/>
              <a:defRPr sz="1800"/>
            </a:pPr>
            <a:endParaRPr b="1" sz="1068">
              <a:latin typeface="Arial Narrow"/>
              <a:ea typeface="Arial Narrow"/>
              <a:cs typeface="Arial Narrow"/>
              <a:sym typeface="Arial Narrow"/>
            </a:endParaRPr>
          </a:p>
          <a:p>
            <a:pPr lvl="0" marL="305180" indent="-305180" defTabSz="813816">
              <a:spcBef>
                <a:spcPts val="600"/>
              </a:spcBef>
              <a:buSzTx/>
              <a:buNone/>
              <a:defRPr sz="1800"/>
            </a:pPr>
            <a:endParaRPr b="1" sz="1068">
              <a:latin typeface="Arial Narrow"/>
              <a:ea typeface="Arial Narrow"/>
              <a:cs typeface="Arial Narrow"/>
              <a:sym typeface="Arial Narrow"/>
            </a:endParaRPr>
          </a:p>
          <a:p>
            <a:pPr lvl="0" marL="305180" indent="-305180" defTabSz="813816">
              <a:spcBef>
                <a:spcPts val="400"/>
              </a:spcBef>
              <a:buSzTx/>
              <a:buNone/>
              <a:defRPr sz="1800"/>
            </a:pPr>
            <a:r>
              <a:rPr b="1" i="1" sz="1779">
                <a:latin typeface="Arial Narrow"/>
                <a:ea typeface="Arial Narrow"/>
                <a:cs typeface="Arial Narrow"/>
                <a:sym typeface="Arial Narrow"/>
              </a:rPr>
              <a:t>							</a:t>
            </a:r>
          </a:p>
        </p:txBody>
      </p:sp>
      <p:pic>
        <p:nvPicPr>
          <p:cNvPr id="853" name="image30.png" descr="Final_RotaKids_Logo_for_Screen_Printing [Converted]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195218" y="1916831"/>
            <a:ext cx="3301219" cy="306034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5" name="Shape 855"/>
          <p:cNvSpPr/>
          <p:nvPr>
            <p:ph type="title"/>
          </p:nvPr>
        </p:nvSpPr>
        <p:spPr>
          <a:xfrm>
            <a:off x="250825" y="368300"/>
            <a:ext cx="8229600" cy="814388"/>
          </a:xfrm>
          <a:prstGeom prst="rect">
            <a:avLst/>
          </a:prstGeom>
        </p:spPr>
        <p:txBody>
          <a:bodyPr lIns="0" tIns="0" rIns="0" bIns="0">
            <a:normAutofit fontScale="100000" lnSpcReduction="0"/>
          </a:bodyPr>
          <a:lstStyle/>
          <a:p>
            <a:pPr lvl="0" algn="l">
              <a:defRPr sz="1800"/>
            </a:pPr>
            <a:r>
              <a:rPr b="1" sz="36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Responsabilit</a:t>
            </a:r>
            <a:r>
              <a:rPr b="1" sz="36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ăţi</a:t>
            </a:r>
            <a:r>
              <a:rPr b="1" sz="36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 Rotary Club</a:t>
            </a:r>
          </a:p>
        </p:txBody>
      </p:sp>
      <p:sp>
        <p:nvSpPr>
          <p:cNvPr id="856" name="Shape 856"/>
          <p:cNvSpPr/>
          <p:nvPr>
            <p:ph type="body" idx="1"/>
          </p:nvPr>
        </p:nvSpPr>
        <p:spPr>
          <a:xfrm>
            <a:off x="250824" y="1233487"/>
            <a:ext cx="8605840" cy="3419476"/>
          </a:xfrm>
          <a:prstGeom prst="rect">
            <a:avLst/>
          </a:prstGeom>
        </p:spPr>
        <p:txBody>
          <a:bodyPr lIns="0" tIns="0" rIns="0" bIns="0">
            <a:normAutofit fontScale="100000" lnSpcReduction="0"/>
          </a:bodyPr>
          <a:lstStyle/>
          <a:p>
            <a:pPr lvl="1" marL="702128" indent="-244928">
              <a:spcBef>
                <a:spcPts val="500"/>
              </a:spcBef>
              <a:buFont typeface="Arial Narrow"/>
              <a:buChar char="•"/>
              <a:defRPr sz="1800"/>
            </a:pPr>
            <a:r>
              <a:rPr b="1" sz="2400">
                <a:latin typeface="Arial Narrow"/>
                <a:ea typeface="Arial Narrow"/>
                <a:cs typeface="Arial Narrow"/>
                <a:sym typeface="Arial Narrow"/>
              </a:rPr>
              <a:t>S</a:t>
            </a:r>
            <a:r>
              <a:rPr b="1" sz="2400">
                <a:latin typeface="Arial Narrow"/>
                <a:ea typeface="Arial Narrow"/>
                <a:cs typeface="Arial Narrow"/>
                <a:sym typeface="Arial Narrow"/>
              </a:rPr>
              <a:t>prijinul si s</a:t>
            </a:r>
            <a:r>
              <a:rPr b="1" sz="2400">
                <a:latin typeface="Arial Narrow"/>
                <a:ea typeface="Arial Narrow"/>
                <a:cs typeface="Arial Narrow"/>
                <a:sym typeface="Arial Narrow"/>
              </a:rPr>
              <a:t>upraveghe</a:t>
            </a:r>
            <a:r>
              <a:rPr b="1" sz="2400">
                <a:latin typeface="Arial Narrow"/>
                <a:ea typeface="Arial Narrow"/>
                <a:cs typeface="Arial Narrow"/>
                <a:sym typeface="Arial Narrow"/>
              </a:rPr>
              <a:t>re</a:t>
            </a:r>
            <a:r>
              <a:rPr b="1" sz="2400">
                <a:latin typeface="Arial Narrow"/>
                <a:ea typeface="Arial Narrow"/>
                <a:cs typeface="Arial Narrow"/>
                <a:sym typeface="Arial Narrow"/>
              </a:rPr>
              <a:t>a instituir</a:t>
            </a:r>
            <a:r>
              <a:rPr b="1" sz="2400">
                <a:latin typeface="Arial Narrow"/>
                <a:ea typeface="Arial Narrow"/>
                <a:cs typeface="Arial Narrow"/>
                <a:sym typeface="Arial Narrow"/>
              </a:rPr>
              <a:t>ii</a:t>
            </a:r>
            <a:r>
              <a:rPr b="1" sz="2400">
                <a:latin typeface="Arial Narrow"/>
                <a:ea typeface="Arial Narrow"/>
                <a:cs typeface="Arial Narrow"/>
                <a:sym typeface="Arial Narrow"/>
              </a:rPr>
              <a:t> noul</a:t>
            </a:r>
            <a:r>
              <a:rPr b="1" sz="2400">
                <a:latin typeface="Arial Narrow"/>
                <a:ea typeface="Arial Narrow"/>
                <a:cs typeface="Arial Narrow"/>
                <a:sym typeface="Arial Narrow"/>
              </a:rPr>
              <a:t>ui</a:t>
            </a:r>
            <a:r>
              <a:rPr b="1" sz="2400"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b="1" sz="2400">
                <a:latin typeface="Arial Narrow"/>
                <a:ea typeface="Arial Narrow"/>
                <a:cs typeface="Arial Narrow"/>
                <a:sym typeface="Arial Narrow"/>
              </a:rPr>
              <a:t>C</a:t>
            </a:r>
            <a:r>
              <a:rPr b="1" sz="2400">
                <a:latin typeface="Arial Narrow"/>
                <a:ea typeface="Arial Narrow"/>
                <a:cs typeface="Arial Narrow"/>
                <a:sym typeface="Arial Narrow"/>
              </a:rPr>
              <a:t>lub</a:t>
            </a:r>
            <a:r>
              <a:rPr b="1" sz="2400">
                <a:latin typeface="Arial Narrow"/>
                <a:ea typeface="Arial Narrow"/>
                <a:cs typeface="Arial Narrow"/>
                <a:sym typeface="Arial Narrow"/>
              </a:rPr>
              <a:t> RotaKids</a:t>
            </a:r>
            <a:endParaRPr b="1" sz="2400">
              <a:latin typeface="Arial Narrow"/>
              <a:ea typeface="Arial Narrow"/>
              <a:cs typeface="Arial Narrow"/>
              <a:sym typeface="Arial Narrow"/>
            </a:endParaRPr>
          </a:p>
          <a:p>
            <a:pPr lvl="1" marL="702128" indent="-244928">
              <a:spcBef>
                <a:spcPts val="500"/>
              </a:spcBef>
              <a:buFont typeface="Arial Narrow"/>
              <a:buChar char="•"/>
              <a:defRPr sz="1800"/>
            </a:pPr>
            <a:r>
              <a:rPr b="1" sz="2400">
                <a:latin typeface="Arial Narrow"/>
                <a:ea typeface="Arial Narrow"/>
                <a:cs typeface="Arial Narrow"/>
                <a:sym typeface="Arial Narrow"/>
              </a:rPr>
              <a:t>Participa</a:t>
            </a:r>
            <a:r>
              <a:rPr b="1" sz="2400">
                <a:latin typeface="Arial Narrow"/>
                <a:ea typeface="Arial Narrow"/>
                <a:cs typeface="Arial Narrow"/>
                <a:sym typeface="Arial Narrow"/>
              </a:rPr>
              <a:t>rea</a:t>
            </a:r>
            <a:r>
              <a:rPr b="1" sz="2400">
                <a:latin typeface="Arial Narrow"/>
                <a:ea typeface="Arial Narrow"/>
                <a:cs typeface="Arial Narrow"/>
                <a:sym typeface="Arial Narrow"/>
              </a:rPr>
              <a:t> la evenimente</a:t>
            </a:r>
            <a:r>
              <a:rPr b="1" sz="2400">
                <a:latin typeface="Arial Narrow"/>
                <a:ea typeface="Arial Narrow"/>
                <a:cs typeface="Arial Narrow"/>
                <a:sym typeface="Arial Narrow"/>
              </a:rPr>
              <a:t>le</a:t>
            </a:r>
            <a:r>
              <a:rPr b="1" sz="2400"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b="1" sz="2400">
                <a:latin typeface="Arial Narrow"/>
                <a:ea typeface="Arial Narrow"/>
                <a:cs typeface="Arial Narrow"/>
                <a:sym typeface="Arial Narrow"/>
              </a:rPr>
              <a:t>s</a:t>
            </a:r>
            <a:r>
              <a:rPr b="1" sz="2400">
                <a:latin typeface="Arial Narrow"/>
                <a:ea typeface="Arial Narrow"/>
                <a:cs typeface="Arial Narrow"/>
                <a:sym typeface="Arial Narrow"/>
              </a:rPr>
              <a:t>i întâlniri</a:t>
            </a:r>
            <a:r>
              <a:rPr b="1" sz="2400">
                <a:latin typeface="Arial Narrow"/>
                <a:ea typeface="Arial Narrow"/>
                <a:cs typeface="Arial Narrow"/>
                <a:sym typeface="Arial Narrow"/>
              </a:rPr>
              <a:t>le </a:t>
            </a:r>
            <a:r>
              <a:rPr b="1" sz="2400">
                <a:latin typeface="Arial Narrow"/>
                <a:ea typeface="Arial Narrow"/>
                <a:cs typeface="Arial Narrow"/>
                <a:sym typeface="Arial Narrow"/>
              </a:rPr>
              <a:t>club</a:t>
            </a:r>
            <a:r>
              <a:rPr b="1" sz="2400">
                <a:latin typeface="Arial Narrow"/>
                <a:ea typeface="Arial Narrow"/>
                <a:cs typeface="Arial Narrow"/>
                <a:sym typeface="Arial Narrow"/>
              </a:rPr>
              <a:t>ului, suportul în desfăsurarea proiectelor RotaKids</a:t>
            </a:r>
            <a:endParaRPr sz="2800"/>
          </a:p>
          <a:p>
            <a:pPr lvl="1" marL="702128" indent="-244928">
              <a:spcBef>
                <a:spcPts val="500"/>
              </a:spcBef>
              <a:buFont typeface="Arial Narrow"/>
              <a:buChar char="•"/>
              <a:defRPr sz="1800"/>
            </a:pPr>
            <a:r>
              <a:rPr b="1" sz="2400">
                <a:latin typeface="Arial Narrow"/>
                <a:ea typeface="Arial Narrow"/>
                <a:cs typeface="Arial Narrow"/>
                <a:sym typeface="Arial Narrow"/>
              </a:rPr>
              <a:t>Sprijinul financiar este la latitudinea Clubului Rotary</a:t>
            </a:r>
            <a:r>
              <a:rPr b="1" sz="2400">
                <a:latin typeface="Arial Narrow"/>
                <a:ea typeface="Arial Narrow"/>
                <a:cs typeface="Arial Narrow"/>
                <a:sym typeface="Arial Narrow"/>
              </a:rPr>
              <a:t> sponsor</a:t>
            </a:r>
            <a:endParaRPr sz="2800"/>
          </a:p>
          <a:p>
            <a:pPr lvl="1" marL="702128" indent="-244928">
              <a:spcBef>
                <a:spcPts val="500"/>
              </a:spcBef>
              <a:buFont typeface="Arial Narrow"/>
              <a:buChar char="•"/>
              <a:defRPr sz="1800"/>
            </a:pPr>
            <a:r>
              <a:rPr b="1" sz="2400">
                <a:latin typeface="Arial Narrow"/>
                <a:ea typeface="Arial Narrow"/>
                <a:cs typeface="Arial Narrow"/>
                <a:sym typeface="Arial Narrow"/>
              </a:rPr>
              <a:t>Asigurarea participării invitatilor speciali la întâlnirile clubului RotaKids</a:t>
            </a:r>
            <a:endParaRPr sz="2800"/>
          </a:p>
          <a:p>
            <a:pPr lvl="1" marL="702128" indent="-244928">
              <a:spcBef>
                <a:spcPts val="500"/>
              </a:spcBef>
              <a:buFont typeface="Arial Narrow"/>
              <a:buChar char="•"/>
              <a:defRPr sz="1800"/>
            </a:pPr>
            <a:r>
              <a:rPr b="1" sz="2400">
                <a:latin typeface="Arial Narrow"/>
                <a:ea typeface="Arial Narrow"/>
                <a:cs typeface="Arial Narrow"/>
                <a:sym typeface="Arial Narrow"/>
              </a:rPr>
              <a:t>... </a:t>
            </a:r>
          </a:p>
        </p:txBody>
      </p:sp>
      <p:pic>
        <p:nvPicPr>
          <p:cNvPr id="857" name="image31.jpg" descr="cropped-banner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50825" y="4292313"/>
            <a:ext cx="8677275" cy="140493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9" name="Shape 859"/>
          <p:cNvSpPr/>
          <p:nvPr>
            <p:ph type="title"/>
          </p:nvPr>
        </p:nvSpPr>
        <p:spPr>
          <a:xfrm>
            <a:off x="250825" y="368300"/>
            <a:ext cx="8229600" cy="814388"/>
          </a:xfrm>
          <a:prstGeom prst="rect">
            <a:avLst/>
          </a:prstGeom>
        </p:spPr>
        <p:txBody>
          <a:bodyPr lIns="0" tIns="0" rIns="0" bIns="0">
            <a:normAutofit fontScale="100000" lnSpcReduction="0"/>
          </a:bodyPr>
          <a:lstStyle/>
          <a:p>
            <a:pPr lvl="0" algn="l">
              <a:defRPr sz="1800"/>
            </a:pPr>
            <a:r>
              <a:rPr b="1" sz="36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Proiecte poten</a:t>
            </a:r>
            <a:r>
              <a:rPr b="1" sz="36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ţiale</a:t>
            </a:r>
          </a:p>
        </p:txBody>
      </p:sp>
      <p:sp>
        <p:nvSpPr>
          <p:cNvPr id="860" name="Shape 860"/>
          <p:cNvSpPr/>
          <p:nvPr>
            <p:ph type="body" idx="1"/>
          </p:nvPr>
        </p:nvSpPr>
        <p:spPr>
          <a:xfrm>
            <a:off x="250824" y="1233487"/>
            <a:ext cx="8605840" cy="2916239"/>
          </a:xfrm>
          <a:prstGeom prst="rect">
            <a:avLst/>
          </a:prstGeom>
        </p:spPr>
        <p:txBody>
          <a:bodyPr lIns="0" tIns="0" rIns="0" bIns="0">
            <a:normAutofit fontScale="100000" lnSpcReduction="0"/>
          </a:bodyPr>
          <a:lstStyle/>
          <a:p>
            <a:pPr lvl="1" marL="702128" indent="-244928">
              <a:lnSpc>
                <a:spcPct val="90000"/>
              </a:lnSpc>
              <a:spcBef>
                <a:spcPts val="500"/>
              </a:spcBef>
              <a:buFont typeface="Arial Narrow"/>
              <a:buChar char="•"/>
              <a:defRPr sz="1800"/>
            </a:pPr>
            <a:r>
              <a:rPr b="1" sz="2400">
                <a:latin typeface="Arial Narrow"/>
                <a:ea typeface="Arial Narrow"/>
                <a:cs typeface="Arial Narrow"/>
                <a:sym typeface="Arial Narrow"/>
              </a:rPr>
              <a:t>Realizarea de felicitări, mărtisoare, obiecte artizanale etc., ce vor putea fi valorificate de către club </a:t>
            </a:r>
            <a:endParaRPr sz="2800"/>
          </a:p>
          <a:p>
            <a:pPr lvl="1" marL="702128" indent="-244928">
              <a:lnSpc>
                <a:spcPct val="90000"/>
              </a:lnSpc>
              <a:spcBef>
                <a:spcPts val="500"/>
              </a:spcBef>
              <a:buFont typeface="Arial Narrow"/>
              <a:buChar char="•"/>
              <a:defRPr sz="1800"/>
            </a:pPr>
            <a:r>
              <a:rPr b="1" sz="2400">
                <a:latin typeface="Arial Narrow"/>
                <a:ea typeface="Arial Narrow"/>
                <a:cs typeface="Arial Narrow"/>
                <a:sym typeface="Arial Narrow"/>
              </a:rPr>
              <a:t>Strângerea de jucării, haine si cărti pentru a fi donate </a:t>
            </a:r>
            <a:endParaRPr sz="2800"/>
          </a:p>
          <a:p>
            <a:pPr lvl="1" marL="702128" indent="-244928">
              <a:lnSpc>
                <a:spcPct val="90000"/>
              </a:lnSpc>
              <a:spcBef>
                <a:spcPts val="500"/>
              </a:spcBef>
              <a:buFont typeface="Arial Narrow"/>
              <a:buChar char="•"/>
              <a:defRPr sz="1800"/>
            </a:pPr>
            <a:r>
              <a:rPr b="1" sz="2400">
                <a:latin typeface="Arial Narrow"/>
                <a:ea typeface="Arial Narrow"/>
                <a:cs typeface="Arial Narrow"/>
                <a:sym typeface="Arial Narrow"/>
              </a:rPr>
              <a:t>Amenajarea spatiilor verzi la scoală si </a:t>
            </a:r>
            <a:r>
              <a:rPr b="1" sz="2400"/>
              <a:t>î</a:t>
            </a:r>
            <a:r>
              <a:rPr b="1" sz="2400">
                <a:latin typeface="Arial Narrow"/>
                <a:ea typeface="Arial Narrow"/>
                <a:cs typeface="Arial Narrow"/>
                <a:sym typeface="Arial Narrow"/>
              </a:rPr>
              <a:t>n comunitate</a:t>
            </a:r>
            <a:endParaRPr sz="2800"/>
          </a:p>
          <a:p>
            <a:pPr lvl="1" marL="702128" indent="-244928">
              <a:lnSpc>
                <a:spcPct val="90000"/>
              </a:lnSpc>
              <a:spcBef>
                <a:spcPts val="500"/>
              </a:spcBef>
              <a:buFont typeface="Arial Narrow"/>
              <a:buChar char="•"/>
              <a:defRPr sz="1800"/>
            </a:pPr>
            <a:r>
              <a:rPr b="1" sz="2400">
                <a:latin typeface="Arial Narrow"/>
                <a:ea typeface="Arial Narrow"/>
                <a:cs typeface="Arial Narrow"/>
                <a:sym typeface="Arial Narrow"/>
              </a:rPr>
              <a:t>Ajutorul </a:t>
            </a:r>
            <a:r>
              <a:rPr b="1" sz="2400"/>
              <a:t>î</a:t>
            </a:r>
            <a:r>
              <a:rPr b="1" sz="2400">
                <a:latin typeface="Arial Narrow"/>
                <a:ea typeface="Arial Narrow"/>
                <a:cs typeface="Arial Narrow"/>
                <a:sym typeface="Arial Narrow"/>
              </a:rPr>
              <a:t>n proiectele cluburilor Rotary, Rotaract, Interact</a:t>
            </a:r>
            <a:endParaRPr sz="2800"/>
          </a:p>
          <a:p>
            <a:pPr lvl="1" marL="702128" indent="-244928">
              <a:lnSpc>
                <a:spcPct val="90000"/>
              </a:lnSpc>
              <a:spcBef>
                <a:spcPts val="500"/>
              </a:spcBef>
              <a:buFont typeface="Arial Narrow"/>
              <a:buChar char="•"/>
              <a:defRPr sz="1800"/>
            </a:pPr>
            <a:r>
              <a:rPr b="1" sz="2400">
                <a:latin typeface="Arial Narrow"/>
                <a:ea typeface="Arial Narrow"/>
                <a:cs typeface="Arial Narrow"/>
                <a:sym typeface="Arial Narrow"/>
              </a:rPr>
              <a:t>Colectarea de fonduri pentru proiectele Rotary International (</a:t>
            </a:r>
            <a:r>
              <a:rPr b="1" sz="2400">
                <a:latin typeface="Arial Narrow"/>
                <a:ea typeface="Arial Narrow"/>
                <a:cs typeface="Arial Narrow"/>
                <a:sym typeface="Arial Narrow"/>
              </a:rPr>
              <a:t>Shoe</a:t>
            </a:r>
            <a:r>
              <a:rPr b="1" sz="2400"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b="1" sz="2400">
                <a:latin typeface="Arial Narrow"/>
                <a:ea typeface="Arial Narrow"/>
                <a:cs typeface="Arial Narrow"/>
                <a:sym typeface="Arial Narrow"/>
              </a:rPr>
              <a:t>Box</a:t>
            </a:r>
            <a:r>
              <a:rPr b="1" sz="2400">
                <a:latin typeface="Arial Narrow"/>
                <a:ea typeface="Arial Narrow"/>
                <a:cs typeface="Arial Narrow"/>
                <a:sym typeface="Arial Narrow"/>
              </a:rPr>
              <a:t>, </a:t>
            </a:r>
            <a:r>
              <a:rPr b="1" sz="2400">
                <a:latin typeface="Arial Narrow"/>
                <a:ea typeface="Arial Narrow"/>
                <a:cs typeface="Arial Narrow"/>
                <a:sym typeface="Arial Narrow"/>
              </a:rPr>
              <a:t>ShelterBox </a:t>
            </a:r>
            <a:r>
              <a:rPr b="1" sz="2400">
                <a:latin typeface="Arial Narrow"/>
                <a:ea typeface="Arial Narrow"/>
                <a:cs typeface="Arial Narrow"/>
                <a:sym typeface="Arial Narrow"/>
              </a:rPr>
              <a:t>, </a:t>
            </a:r>
            <a:r>
              <a:rPr b="1" sz="2400">
                <a:latin typeface="Arial Narrow"/>
                <a:ea typeface="Arial Narrow"/>
                <a:cs typeface="Arial Narrow"/>
                <a:sym typeface="Arial Narrow"/>
              </a:rPr>
              <a:t>Water Project</a:t>
            </a:r>
            <a:r>
              <a:rPr b="1" sz="2400">
                <a:latin typeface="Arial Narrow"/>
                <a:ea typeface="Arial Narrow"/>
                <a:cs typeface="Arial Narrow"/>
                <a:sym typeface="Arial Narrow"/>
              </a:rPr>
              <a:t>, End Polio Now etc.)</a:t>
            </a:r>
          </a:p>
        </p:txBody>
      </p:sp>
      <p:pic>
        <p:nvPicPr>
          <p:cNvPr id="861" name="image32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15900" y="3968750"/>
            <a:ext cx="4032250" cy="2071689"/>
          </a:xfrm>
          <a:prstGeom prst="rect">
            <a:avLst/>
          </a:prstGeom>
          <a:ln w="12700">
            <a:miter lim="400000"/>
          </a:ln>
        </p:spPr>
      </p:pic>
      <p:pic>
        <p:nvPicPr>
          <p:cNvPr id="862" name="image33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319587" y="4113212"/>
            <a:ext cx="1520826" cy="2124076"/>
          </a:xfrm>
          <a:prstGeom prst="rect">
            <a:avLst/>
          </a:prstGeom>
          <a:ln w="12700">
            <a:miter lim="400000"/>
          </a:ln>
        </p:spPr>
      </p:pic>
      <p:pic>
        <p:nvPicPr>
          <p:cNvPr id="863" name="image34.jpg" descr="IMG-0181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5940425" y="4221162"/>
            <a:ext cx="3008314" cy="182721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bg>
      <p:bgPr>
        <a:solidFill>
          <a:srgbClr val="EAEAE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5" name="Shape 865"/>
          <p:cNvSpPr/>
          <p:nvPr/>
        </p:nvSpPr>
        <p:spPr>
          <a:xfrm>
            <a:off x="0" y="3429000"/>
            <a:ext cx="9144000" cy="9906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ffectLst>
            <a:outerShdw sx="100000" sy="100000" kx="0" ky="0" algn="b" rotWithShape="0" blurRad="12700" dist="23000" dir="5400000">
              <a:srgbClr val="808080">
                <a:alpha val="34999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866" name="Shape 866"/>
          <p:cNvSpPr/>
          <p:nvPr/>
        </p:nvSpPr>
        <p:spPr>
          <a:xfrm>
            <a:off x="457200" y="3352800"/>
            <a:ext cx="8229600" cy="1117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lvl="0" algn="ctr" defTabSz="457200">
              <a:spcBef>
                <a:spcPts val="2400"/>
              </a:spcBef>
              <a:defRPr sz="1800"/>
            </a:pPr>
            <a:r>
              <a:rPr b="1" sz="7200">
                <a:solidFill>
                  <a:srgbClr val="19317D"/>
                </a:solidFill>
                <a:latin typeface="American Typewriter"/>
                <a:ea typeface="American Typewriter"/>
                <a:cs typeface="American Typewriter"/>
                <a:sym typeface="American Typewriter"/>
              </a:rPr>
              <a:t>Rota</a:t>
            </a:r>
            <a:r>
              <a:rPr b="1" sz="7200">
                <a:solidFill>
                  <a:srgbClr val="FF0000"/>
                </a:solidFill>
                <a:latin typeface="American Typewriter"/>
                <a:ea typeface="American Typewriter"/>
                <a:cs typeface="American Typewriter"/>
                <a:sym typeface="American Typewriter"/>
              </a:rPr>
              <a:t>Kids</a:t>
            </a:r>
          </a:p>
        </p:txBody>
      </p:sp>
      <p:pic>
        <p:nvPicPr>
          <p:cNvPr id="867" name="image7.png" descr="Untitled-1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23850" y="152400"/>
            <a:ext cx="3529013" cy="3130550"/>
          </a:xfrm>
          <a:prstGeom prst="rect">
            <a:avLst/>
          </a:prstGeom>
          <a:ln w="12700">
            <a:miter lim="400000"/>
          </a:ln>
        </p:spPr>
      </p:pic>
      <p:sp>
        <p:nvSpPr>
          <p:cNvPr id="868" name="Shape 868"/>
          <p:cNvSpPr/>
          <p:nvPr/>
        </p:nvSpPr>
        <p:spPr>
          <a:xfrm>
            <a:off x="5832475" y="404812"/>
            <a:ext cx="2555876" cy="25923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fill="norm" stroke="1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</a:p>
        </p:txBody>
      </p:sp>
      <p:pic>
        <p:nvPicPr>
          <p:cNvPr id="869" name="image14.png" descr="Transparent-Rotary-Logo-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543550" y="152400"/>
            <a:ext cx="3132139" cy="3109914"/>
          </a:xfrm>
          <a:prstGeom prst="rect">
            <a:avLst/>
          </a:prstGeom>
          <a:ln w="12700">
            <a:miter lim="400000"/>
          </a:ln>
        </p:spPr>
      </p:pic>
      <p:sp>
        <p:nvSpPr>
          <p:cNvPr id="870" name="Shape 870"/>
          <p:cNvSpPr/>
          <p:nvPr/>
        </p:nvSpPr>
        <p:spPr>
          <a:xfrm>
            <a:off x="468312" y="4493788"/>
            <a:ext cx="8229601" cy="1181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lvl="0" algn="ctr" defTabSz="457200">
              <a:spcBef>
                <a:spcPts val="2400"/>
              </a:spcBef>
              <a:defRPr sz="1800"/>
            </a:pPr>
            <a:r>
              <a:rPr b="1" sz="3600">
                <a:solidFill>
                  <a:srgbClr val="005DAA"/>
                </a:solidFill>
                <a:latin typeface="Arial Narrow"/>
                <a:ea typeface="Arial Narrow"/>
                <a:cs typeface="Arial Narrow"/>
                <a:sym typeface="Arial Narrow"/>
              </a:rPr>
              <a:t>www.RotaKids.ro</a:t>
            </a:r>
            <a:endParaRPr sz="2400">
              <a:latin typeface="Arial Narrow"/>
              <a:ea typeface="Arial Narrow"/>
              <a:cs typeface="Arial Narrow"/>
              <a:sym typeface="Arial Narrow"/>
            </a:endParaRPr>
          </a:p>
          <a:p>
            <a:pPr lvl="0" algn="ctr" defTabSz="457200">
              <a:spcBef>
                <a:spcPts val="2400"/>
              </a:spcBef>
              <a:defRPr sz="1800"/>
            </a:pPr>
            <a:r>
              <a:rPr sz="2400">
                <a:solidFill>
                  <a:srgbClr val="005DAA"/>
                </a:solidFill>
                <a:latin typeface="Arial Narrow"/>
                <a:ea typeface="Arial Narrow"/>
                <a:cs typeface="Arial Narrow"/>
                <a:sym typeface="Arial Narrow"/>
              </a:rPr>
              <a:t>Informatii:</a:t>
            </a:r>
            <a:r>
              <a:rPr sz="2400">
                <a:solidFill>
                  <a:srgbClr val="005DAA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b="1" sz="2400">
                <a:solidFill>
                  <a:srgbClr val="005DAA"/>
                </a:solidFill>
                <a:latin typeface="Arial Narrow"/>
                <a:ea typeface="Arial Narrow"/>
                <a:cs typeface="Arial Narrow"/>
                <a:sym typeface="Arial Narrow"/>
              </a:rPr>
              <a:t>Adi Stan</a:t>
            </a:r>
            <a:r>
              <a:rPr b="1" sz="2400">
                <a:solidFill>
                  <a:srgbClr val="005DAA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sz="2400">
                <a:solidFill>
                  <a:srgbClr val="005DAA"/>
                </a:solidFill>
                <a:latin typeface="Arial Narrow"/>
                <a:ea typeface="Arial Narrow"/>
                <a:cs typeface="Arial Narrow"/>
                <a:sym typeface="Arial Narrow"/>
              </a:rPr>
              <a:t>(RC Pitesti)</a:t>
            </a:r>
            <a:r>
              <a:rPr b="1" sz="2400">
                <a:solidFill>
                  <a:srgbClr val="005DAA"/>
                </a:solidFill>
                <a:latin typeface="Arial Narrow"/>
                <a:ea typeface="Arial Narrow"/>
                <a:cs typeface="Arial Narrow"/>
                <a:sym typeface="Arial Narrow"/>
              </a:rPr>
              <a:t>: 0723647272 </a:t>
            </a:r>
            <a:r>
              <a:rPr b="1" sz="2400">
                <a:solidFill>
                  <a:srgbClr val="005DAA"/>
                </a:solidFill>
                <a:latin typeface="Arial Narrow"/>
                <a:ea typeface="Arial Narrow"/>
                <a:cs typeface="Arial Narrow"/>
                <a:sym typeface="Arial Narrow"/>
              </a:rPr>
              <a:t>/</a:t>
            </a:r>
            <a:r>
              <a:rPr b="1" sz="2400">
                <a:solidFill>
                  <a:srgbClr val="005DAA"/>
                </a:solidFill>
                <a:latin typeface="Arial Narrow"/>
                <a:ea typeface="Arial Narrow"/>
                <a:cs typeface="Arial Narrow"/>
                <a:sym typeface="Arial Narrow"/>
              </a:rPr>
              <a:t> adi.stan</a:t>
            </a:r>
            <a:r>
              <a:rPr b="1" sz="2400">
                <a:solidFill>
                  <a:srgbClr val="005DAA"/>
                </a:solidFill>
                <a:latin typeface="Arial Narrow"/>
                <a:ea typeface="Arial Narrow"/>
                <a:cs typeface="Arial Narrow"/>
                <a:sym typeface="Arial Narrow"/>
              </a:rPr>
              <a:t>@</a:t>
            </a:r>
            <a:r>
              <a:rPr b="1" sz="2400">
                <a:solidFill>
                  <a:srgbClr val="005DAA"/>
                </a:solidFill>
                <a:latin typeface="Arial Narrow"/>
                <a:ea typeface="Arial Narrow"/>
                <a:cs typeface="Arial Narrow"/>
                <a:sym typeface="Arial Narrow"/>
              </a:rPr>
              <a:t>gma</a:t>
            </a:r>
            <a:r>
              <a:rPr b="1" sz="2400">
                <a:solidFill>
                  <a:srgbClr val="005DAA"/>
                </a:solidFill>
                <a:latin typeface="Arial Narrow"/>
                <a:ea typeface="Arial Narrow"/>
                <a:cs typeface="Arial Narrow"/>
                <a:sym typeface="Arial Narrow"/>
              </a:rPr>
              <a:t>i</a:t>
            </a:r>
            <a:r>
              <a:rPr b="1" sz="2400">
                <a:solidFill>
                  <a:srgbClr val="005DAA"/>
                </a:solidFill>
                <a:latin typeface="Arial Narrow"/>
                <a:ea typeface="Arial Narrow"/>
                <a:cs typeface="Arial Narrow"/>
                <a:sym typeface="Arial Narrow"/>
              </a:rPr>
              <a:t>l.com</a:t>
            </a:r>
          </a:p>
        </p:txBody>
      </p:sp>
      <p:sp>
        <p:nvSpPr>
          <p:cNvPr id="871" name="Shape 871"/>
          <p:cNvSpPr/>
          <p:nvPr/>
        </p:nvSpPr>
        <p:spPr>
          <a:xfrm>
            <a:off x="0" y="5769259"/>
            <a:ext cx="9144000" cy="1088741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ffectLst>
            <a:outerShdw sx="100000" sy="100000" kx="0" ky="0" algn="b" rotWithShape="0" blurRad="50800" dist="38100" dir="2700000">
              <a:srgbClr val="000000">
                <a:alpha val="40000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872" name="Shape 872"/>
          <p:cNvSpPr/>
          <p:nvPr/>
        </p:nvSpPr>
        <p:spPr>
          <a:xfrm>
            <a:off x="4608003" y="6474821"/>
            <a:ext cx="4401802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Seminarul districtual de instruire Rotary – Sighi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ș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oara</a:t>
            </a:r>
            <a:r>
              <a:rPr sz="1600">
                <a:solidFill>
                  <a:srgbClr val="002560"/>
                </a:solidFill>
                <a:latin typeface="Arial Narrow"/>
                <a:ea typeface="Arial Narrow"/>
                <a:cs typeface="Arial Narrow"/>
                <a:sym typeface="Arial Narrow"/>
              </a:rPr>
              <a:t> 2014</a:t>
            </a:r>
          </a:p>
        </p:txBody>
      </p:sp>
      <p:pic>
        <p:nvPicPr>
          <p:cNvPr id="873" name="image1.jpg" descr="http://clubrunner.blob.core.windows.net/00000050016/Images/YouthServices.jpeg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58800" y="5774568"/>
            <a:ext cx="2785008" cy="102820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>
    <p:dissolv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5" name="Shape 875"/>
          <p:cNvSpPr/>
          <p:nvPr>
            <p:ph type="title"/>
          </p:nvPr>
        </p:nvSpPr>
        <p:spPr>
          <a:xfrm>
            <a:off x="457200" y="327715"/>
            <a:ext cx="8229600" cy="1143001"/>
          </a:xfrm>
          <a:prstGeom prst="rect">
            <a:avLst/>
          </a:prstGeom>
        </p:spPr>
        <p:txBody>
          <a:bodyPr lIns="0" tIns="0" rIns="0" bIns="0">
            <a:normAutofit fontScale="100000" lnSpcReduction="0"/>
          </a:bodyPr>
          <a:lstStyle>
            <a:lvl1pPr>
              <a:defRPr b="1">
                <a:solidFill>
                  <a:srgbClr val="000099"/>
                </a:solidFill>
              </a:defRPr>
            </a:lvl1pPr>
          </a:lstStyle>
          <a:p>
            <a:pPr lvl="0">
              <a:defRPr b="0" sz="1800">
                <a:solidFill>
                  <a:srgbClr val="000000"/>
                </a:solidFill>
              </a:defRPr>
            </a:pPr>
            <a:r>
              <a:rPr b="1" sz="4400">
                <a:solidFill>
                  <a:srgbClr val="000099"/>
                </a:solidFill>
              </a:rPr>
              <a:t>INTERACT</a:t>
            </a:r>
          </a:p>
        </p:txBody>
      </p:sp>
      <p:pic>
        <p:nvPicPr>
          <p:cNvPr id="876" name="image8.png" descr="http://sweetwatertx.clubwizard.com/IMUpload/4952_PNG_for_Word_documents_presentations_and_web_use_AdditionalFile1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95536" y="188639"/>
            <a:ext cx="1692188" cy="1692189"/>
          </a:xfrm>
          <a:prstGeom prst="rect">
            <a:avLst/>
          </a:prstGeom>
          <a:ln w="12700">
            <a:miter lim="400000"/>
          </a:ln>
        </p:spPr>
      </p:pic>
      <p:sp>
        <p:nvSpPr>
          <p:cNvPr id="877" name="Shape 877"/>
          <p:cNvSpPr/>
          <p:nvPr/>
        </p:nvSpPr>
        <p:spPr>
          <a:xfrm>
            <a:off x="359532" y="2456892"/>
            <a:ext cx="3063588" cy="777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2400">
                <a:latin typeface="Arial Narrow"/>
                <a:ea typeface="Arial Narrow"/>
                <a:cs typeface="Arial Narrow"/>
                <a:sym typeface="Arial Narrow"/>
              </a:rPr>
              <a:t>45 cluburi Interact active</a:t>
            </a:r>
            <a:endParaRPr sz="2400">
              <a:latin typeface="Arial Narrow"/>
              <a:ea typeface="Arial Narrow"/>
              <a:cs typeface="Arial Narrow"/>
              <a:sym typeface="Arial Narrow"/>
            </a:endParaRPr>
          </a:p>
          <a:p>
            <a:pPr lvl="0">
              <a:defRPr sz="1800"/>
            </a:pPr>
            <a:r>
              <a:rPr sz="2400">
                <a:latin typeface="Arial Narrow"/>
                <a:ea typeface="Arial Narrow"/>
                <a:cs typeface="Arial Narrow"/>
                <a:sym typeface="Arial Narrow"/>
              </a:rPr>
              <a:t>3 cluburi în curs de cartare</a:t>
            </a:r>
          </a:p>
        </p:txBody>
      </p:sp>
      <p:graphicFrame>
        <p:nvGraphicFramePr>
          <p:cNvPr id="878" name="Chart 878"/>
          <p:cNvGraphicFramePr/>
          <p:nvPr/>
        </p:nvGraphicFramePr>
        <p:xfrm>
          <a:off x="3028488" y="1853455"/>
          <a:ext cx="6128611" cy="3758512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3"/>
          </a:graphicData>
        </a:graphic>
      </p:graphicFrame>
    </p:spTree>
  </p:cSld>
  <p:clrMapOvr>
    <a:masterClrMapping/>
  </p:clrMapOvr>
  <p:transition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" name="Shape 880"/>
          <p:cNvSpPr/>
          <p:nvPr>
            <p:ph type="title"/>
          </p:nvPr>
        </p:nvSpPr>
        <p:spPr>
          <a:xfrm>
            <a:off x="-25400" y="340415"/>
            <a:ext cx="8229600" cy="1143001"/>
          </a:xfrm>
          <a:prstGeom prst="rect">
            <a:avLst/>
          </a:prstGeom>
        </p:spPr>
        <p:txBody>
          <a:bodyPr lIns="0" tIns="0" rIns="0" bIns="0">
            <a:normAutofit fontScale="100000" lnSpcReduction="0"/>
          </a:bodyPr>
          <a:lstStyle>
            <a:lvl1pPr>
              <a:defRPr b="1">
                <a:solidFill>
                  <a:srgbClr val="000099"/>
                </a:solidFill>
              </a:defRPr>
            </a:lvl1pPr>
          </a:lstStyle>
          <a:p>
            <a:pPr lvl="0">
              <a:defRPr b="0" sz="1800">
                <a:solidFill>
                  <a:srgbClr val="000000"/>
                </a:solidFill>
              </a:defRPr>
            </a:pPr>
            <a:r>
              <a:rPr b="1" sz="4400">
                <a:solidFill>
                  <a:srgbClr val="000099"/>
                </a:solidFill>
              </a:rPr>
              <a:t>INTERACT</a:t>
            </a:r>
          </a:p>
        </p:txBody>
      </p:sp>
      <p:graphicFrame>
        <p:nvGraphicFramePr>
          <p:cNvPr id="881" name="Chart 881"/>
          <p:cNvGraphicFramePr/>
          <p:nvPr/>
        </p:nvGraphicFramePr>
        <p:xfrm>
          <a:off x="2065366" y="1048277"/>
          <a:ext cx="4530668" cy="4949768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2"/>
          </a:graphicData>
        </a:graphic>
      </p:graphicFrame>
      <p:pic>
        <p:nvPicPr>
          <p:cNvPr id="882" name="image8.png" descr="http://sweetwatertx.clubwizard.com/IMUpload/4952_PNG_for_Word_documents_presentations_and_web_use_AdditionalFile1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95536" y="188639"/>
            <a:ext cx="1692188" cy="169218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4" name="Shape 884"/>
          <p:cNvSpPr/>
          <p:nvPr/>
        </p:nvSpPr>
        <p:spPr>
          <a:xfrm>
            <a:off x="3007699" y="354329"/>
            <a:ext cx="2671402" cy="7391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algn="ctr">
              <a:defRPr b="1" sz="4400">
                <a:solidFill>
                  <a:srgbClr val="000099"/>
                </a:solidFill>
              </a:defRPr>
            </a:lvl1pPr>
          </a:lstStyle>
          <a:p>
            <a:pPr lvl="0">
              <a:defRPr b="0" sz="1800">
                <a:solidFill>
                  <a:srgbClr val="000000"/>
                </a:solidFill>
              </a:defRPr>
            </a:pPr>
            <a:r>
              <a:rPr b="1" sz="4400">
                <a:solidFill>
                  <a:srgbClr val="000099"/>
                </a:solidFill>
              </a:rPr>
              <a:t>INTERACT</a:t>
            </a:r>
          </a:p>
        </p:txBody>
      </p:sp>
      <p:pic>
        <p:nvPicPr>
          <p:cNvPr id="885" name="image8.png" descr="http://sweetwatertx.clubwizard.com/IMUpload/4952_PNG_for_Word_documents_presentations_and_web_use_AdditionalFile1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71736" y="48939"/>
            <a:ext cx="1692188" cy="1692189"/>
          </a:xfrm>
          <a:prstGeom prst="rect">
            <a:avLst/>
          </a:prstGeom>
          <a:ln w="12700">
            <a:miter lim="400000"/>
          </a:ln>
        </p:spPr>
      </p:pic>
      <p:sp>
        <p:nvSpPr>
          <p:cNvPr id="886" name="Shape 886"/>
          <p:cNvSpPr/>
          <p:nvPr/>
        </p:nvSpPr>
        <p:spPr>
          <a:xfrm>
            <a:off x="990768" y="1789429"/>
            <a:ext cx="7162464" cy="4343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pPr lvl="0">
              <a:defRPr sz="1800"/>
            </a:pPr>
            <a:r>
              <a:rPr sz="2400"/>
              <a:t>Cluburi care nu au numit sau nu au declarat Consilierul Interact:</a:t>
            </a:r>
          </a:p>
        </p:txBody>
      </p:sp>
      <p:sp>
        <p:nvSpPr>
          <p:cNvPr id="887" name="Shape 887"/>
          <p:cNvSpPr/>
          <p:nvPr/>
        </p:nvSpPr>
        <p:spPr>
          <a:xfrm>
            <a:off x="749964" y="2792729"/>
            <a:ext cx="1983667" cy="16921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/>
          <a:lstStyle/>
          <a:p>
            <a:pPr lvl="0">
              <a:defRPr sz="1800"/>
            </a:pPr>
            <a:r>
              <a:rPr sz="2000">
                <a:latin typeface="Arial Narrow"/>
                <a:ea typeface="Arial Narrow"/>
                <a:cs typeface="Arial Narrow"/>
                <a:sym typeface="Arial Narrow"/>
              </a:rPr>
              <a:t>Bacău</a:t>
            </a:r>
            <a:endParaRPr sz="2000">
              <a:latin typeface="Arial Narrow"/>
              <a:ea typeface="Arial Narrow"/>
              <a:cs typeface="Arial Narrow"/>
              <a:sym typeface="Arial Narrow"/>
            </a:endParaRPr>
          </a:p>
          <a:p>
            <a:pPr lvl="0">
              <a:defRPr sz="1800"/>
            </a:pPr>
            <a:r>
              <a:rPr sz="2000">
                <a:latin typeface="Arial Narrow"/>
                <a:ea typeface="Arial Narrow"/>
                <a:cs typeface="Arial Narrow"/>
                <a:sym typeface="Arial Narrow"/>
              </a:rPr>
              <a:t>Baia Mare</a:t>
            </a:r>
            <a:endParaRPr sz="2000">
              <a:latin typeface="Arial Narrow"/>
              <a:ea typeface="Arial Narrow"/>
              <a:cs typeface="Arial Narrow"/>
              <a:sym typeface="Arial Narrow"/>
            </a:endParaRPr>
          </a:p>
          <a:p>
            <a:pPr lvl="0">
              <a:defRPr sz="1800"/>
            </a:pPr>
            <a:r>
              <a:rPr sz="2000">
                <a:latin typeface="Arial Narrow"/>
                <a:ea typeface="Arial Narrow"/>
                <a:cs typeface="Arial Narrow"/>
                <a:sym typeface="Arial Narrow"/>
              </a:rPr>
              <a:t>București Hyperion</a:t>
            </a:r>
            <a:endParaRPr sz="2000">
              <a:latin typeface="Arial Narrow"/>
              <a:ea typeface="Arial Narrow"/>
              <a:cs typeface="Arial Narrow"/>
              <a:sym typeface="Arial Narrow"/>
            </a:endParaRPr>
          </a:p>
          <a:p>
            <a:pPr lvl="0">
              <a:defRPr sz="1800"/>
            </a:pPr>
            <a:r>
              <a:rPr sz="2000">
                <a:latin typeface="Arial Narrow"/>
                <a:ea typeface="Arial Narrow"/>
                <a:cs typeface="Arial Narrow"/>
                <a:sym typeface="Arial Narrow"/>
              </a:rPr>
              <a:t>Buziaș</a:t>
            </a:r>
            <a:endParaRPr sz="2000">
              <a:latin typeface="Arial Narrow"/>
              <a:ea typeface="Arial Narrow"/>
              <a:cs typeface="Arial Narrow"/>
              <a:sym typeface="Arial Narrow"/>
            </a:endParaRPr>
          </a:p>
          <a:p>
            <a:pPr lvl="0">
              <a:defRPr sz="1800"/>
            </a:pPr>
            <a:r>
              <a:rPr sz="2000">
                <a:latin typeface="Arial Narrow"/>
                <a:ea typeface="Arial Narrow"/>
                <a:cs typeface="Arial Narrow"/>
                <a:sym typeface="Arial Narrow"/>
              </a:rPr>
              <a:t>Cluj Napoca</a:t>
            </a:r>
            <a:endParaRPr sz="2000">
              <a:latin typeface="Arial Narrow"/>
              <a:ea typeface="Arial Narrow"/>
              <a:cs typeface="Arial Narrow"/>
              <a:sym typeface="Arial Narrow"/>
            </a:endParaRPr>
          </a:p>
          <a:p>
            <a:pPr lvl="0">
              <a:defRPr sz="1800"/>
            </a:pPr>
            <a:endParaRPr sz="2000">
              <a:latin typeface="Arial Narrow"/>
              <a:ea typeface="Arial Narrow"/>
              <a:cs typeface="Arial Narrow"/>
              <a:sym typeface="Arial Narrow"/>
            </a:endParaRPr>
          </a:p>
          <a:p>
            <a:pPr lvl="0">
              <a:defRPr sz="1800"/>
            </a:pPr>
            <a:endParaRPr sz="2000"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888" name="Shape 888"/>
          <p:cNvSpPr/>
          <p:nvPr/>
        </p:nvSpPr>
        <p:spPr>
          <a:xfrm>
            <a:off x="6797261" y="2653029"/>
            <a:ext cx="1928401" cy="1551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2000">
                <a:latin typeface="Arial Narrow"/>
                <a:ea typeface="Arial Narrow"/>
                <a:cs typeface="Arial Narrow"/>
                <a:sym typeface="Arial Narrow"/>
              </a:rPr>
              <a:t>Tg Mureș</a:t>
            </a:r>
            <a:endParaRPr sz="2000">
              <a:latin typeface="Arial Narrow"/>
              <a:ea typeface="Arial Narrow"/>
              <a:cs typeface="Arial Narrow"/>
              <a:sym typeface="Arial Narrow"/>
            </a:endParaRPr>
          </a:p>
          <a:p>
            <a:pPr lvl="0">
              <a:defRPr sz="1800"/>
            </a:pPr>
            <a:r>
              <a:rPr sz="2000">
                <a:latin typeface="Arial Narrow"/>
                <a:ea typeface="Arial Narrow"/>
                <a:cs typeface="Arial Narrow"/>
                <a:sym typeface="Arial Narrow"/>
              </a:rPr>
              <a:t>Timișoara</a:t>
            </a:r>
            <a:endParaRPr sz="2000">
              <a:latin typeface="Arial Narrow"/>
              <a:ea typeface="Arial Narrow"/>
              <a:cs typeface="Arial Narrow"/>
              <a:sym typeface="Arial Narrow"/>
            </a:endParaRPr>
          </a:p>
          <a:p>
            <a:pPr lvl="0">
              <a:defRPr sz="1800"/>
            </a:pPr>
            <a:r>
              <a:rPr sz="2000">
                <a:latin typeface="Arial Narrow"/>
                <a:ea typeface="Arial Narrow"/>
                <a:cs typeface="Arial Narrow"/>
                <a:sym typeface="Arial Narrow"/>
              </a:rPr>
              <a:t>Timișoara Cetate</a:t>
            </a:r>
            <a:endParaRPr sz="2000">
              <a:latin typeface="Arial Narrow"/>
              <a:ea typeface="Arial Narrow"/>
              <a:cs typeface="Arial Narrow"/>
              <a:sym typeface="Arial Narrow"/>
            </a:endParaRPr>
          </a:p>
          <a:p>
            <a:pPr lvl="0">
              <a:defRPr sz="1800"/>
            </a:pPr>
            <a:r>
              <a:rPr sz="2000">
                <a:latin typeface="Arial Narrow"/>
                <a:ea typeface="Arial Narrow"/>
                <a:cs typeface="Arial Narrow"/>
                <a:sym typeface="Arial Narrow"/>
              </a:rPr>
              <a:t>Timișoara Ripensis</a:t>
            </a:r>
            <a:endParaRPr sz="2000">
              <a:latin typeface="Arial Narrow"/>
              <a:ea typeface="Arial Narrow"/>
              <a:cs typeface="Arial Narrow"/>
              <a:sym typeface="Arial Narrow"/>
            </a:endParaRPr>
          </a:p>
          <a:p>
            <a:pPr lvl="0" indent="25400">
              <a:defRPr sz="1800"/>
            </a:pPr>
            <a:r>
              <a:rPr sz="2000">
                <a:latin typeface="Arial Narrow"/>
                <a:ea typeface="Arial Narrow"/>
                <a:cs typeface="Arial Narrow"/>
                <a:sym typeface="Arial Narrow"/>
              </a:rPr>
              <a:t>Zalău</a:t>
            </a:r>
          </a:p>
        </p:txBody>
      </p:sp>
      <p:sp>
        <p:nvSpPr>
          <p:cNvPr id="889" name="Shape 889"/>
          <p:cNvSpPr/>
          <p:nvPr/>
        </p:nvSpPr>
        <p:spPr>
          <a:xfrm>
            <a:off x="5142490" y="2653029"/>
            <a:ext cx="1122994" cy="1551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2000">
                <a:latin typeface="Arial Narrow"/>
                <a:ea typeface="Arial Narrow"/>
                <a:cs typeface="Arial Narrow"/>
                <a:sym typeface="Arial Narrow"/>
              </a:rPr>
              <a:t>Reșița</a:t>
            </a:r>
            <a:endParaRPr sz="2000">
              <a:latin typeface="Arial Narrow"/>
              <a:ea typeface="Arial Narrow"/>
              <a:cs typeface="Arial Narrow"/>
              <a:sym typeface="Arial Narrow"/>
            </a:endParaRPr>
          </a:p>
          <a:p>
            <a:pPr lvl="0">
              <a:defRPr sz="1800"/>
            </a:pPr>
            <a:r>
              <a:rPr sz="2000">
                <a:latin typeface="Arial Narrow"/>
                <a:ea typeface="Arial Narrow"/>
                <a:cs typeface="Arial Narrow"/>
                <a:sym typeface="Arial Narrow"/>
              </a:rPr>
              <a:t>Satu Mare</a:t>
            </a:r>
            <a:endParaRPr sz="2000">
              <a:latin typeface="Arial Narrow"/>
              <a:ea typeface="Arial Narrow"/>
              <a:cs typeface="Arial Narrow"/>
              <a:sym typeface="Arial Narrow"/>
            </a:endParaRPr>
          </a:p>
          <a:p>
            <a:pPr lvl="0">
              <a:defRPr sz="1800"/>
            </a:pPr>
            <a:r>
              <a:rPr sz="2000">
                <a:latin typeface="Arial Narrow"/>
                <a:ea typeface="Arial Narrow"/>
                <a:cs typeface="Arial Narrow"/>
                <a:sym typeface="Arial Narrow"/>
              </a:rPr>
              <a:t>Sebeș</a:t>
            </a:r>
            <a:endParaRPr sz="2000">
              <a:latin typeface="Arial Narrow"/>
              <a:ea typeface="Arial Narrow"/>
              <a:cs typeface="Arial Narrow"/>
              <a:sym typeface="Arial Narrow"/>
            </a:endParaRPr>
          </a:p>
          <a:p>
            <a:pPr lvl="0">
              <a:defRPr sz="1800"/>
            </a:pPr>
            <a:r>
              <a:rPr sz="2000">
                <a:latin typeface="Arial Narrow"/>
                <a:ea typeface="Arial Narrow"/>
                <a:cs typeface="Arial Narrow"/>
                <a:sym typeface="Arial Narrow"/>
              </a:rPr>
              <a:t>Sibiu</a:t>
            </a:r>
            <a:endParaRPr sz="2000">
              <a:latin typeface="Arial Narrow"/>
              <a:ea typeface="Arial Narrow"/>
              <a:cs typeface="Arial Narrow"/>
              <a:sym typeface="Arial Narrow"/>
            </a:endParaRPr>
          </a:p>
          <a:p>
            <a:pPr lvl="0">
              <a:defRPr sz="1800"/>
            </a:pPr>
            <a:r>
              <a:rPr sz="2000">
                <a:latin typeface="Arial Narrow"/>
                <a:ea typeface="Arial Narrow"/>
                <a:cs typeface="Arial Narrow"/>
                <a:sym typeface="Arial Narrow"/>
              </a:rPr>
              <a:t>Sighișoara</a:t>
            </a:r>
          </a:p>
        </p:txBody>
      </p:sp>
      <p:sp>
        <p:nvSpPr>
          <p:cNvPr id="890" name="Shape 890"/>
          <p:cNvSpPr/>
          <p:nvPr/>
        </p:nvSpPr>
        <p:spPr>
          <a:xfrm>
            <a:off x="3074225" y="2664640"/>
            <a:ext cx="1536488" cy="1844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2000">
                <a:latin typeface="Arial Narrow"/>
                <a:ea typeface="Arial Narrow"/>
                <a:cs typeface="Arial Narrow"/>
                <a:sym typeface="Arial Narrow"/>
              </a:rPr>
              <a:t>Constanța P.E.</a:t>
            </a:r>
            <a:endParaRPr sz="2000">
              <a:latin typeface="Arial Narrow"/>
              <a:ea typeface="Arial Narrow"/>
              <a:cs typeface="Arial Narrow"/>
              <a:sym typeface="Arial Narrow"/>
            </a:endParaRPr>
          </a:p>
          <a:p>
            <a:pPr lvl="0">
              <a:defRPr sz="1800"/>
            </a:pPr>
            <a:r>
              <a:rPr sz="2000">
                <a:latin typeface="Arial Narrow"/>
                <a:ea typeface="Arial Narrow"/>
                <a:cs typeface="Arial Narrow"/>
                <a:sym typeface="Arial Narrow"/>
              </a:rPr>
              <a:t>Deva</a:t>
            </a:r>
            <a:endParaRPr sz="2000">
              <a:latin typeface="Arial Narrow"/>
              <a:ea typeface="Arial Narrow"/>
              <a:cs typeface="Arial Narrow"/>
              <a:sym typeface="Arial Narrow"/>
            </a:endParaRPr>
          </a:p>
          <a:p>
            <a:pPr lvl="0">
              <a:defRPr sz="1800"/>
            </a:pPr>
            <a:r>
              <a:rPr sz="2000">
                <a:latin typeface="Arial Narrow"/>
                <a:ea typeface="Arial Narrow"/>
                <a:cs typeface="Arial Narrow"/>
                <a:sym typeface="Arial Narrow"/>
              </a:rPr>
              <a:t>Iași Copou</a:t>
            </a:r>
            <a:endParaRPr sz="2000">
              <a:latin typeface="Arial Narrow"/>
              <a:ea typeface="Arial Narrow"/>
              <a:cs typeface="Arial Narrow"/>
              <a:sym typeface="Arial Narrow"/>
            </a:endParaRPr>
          </a:p>
          <a:p>
            <a:pPr lvl="0">
              <a:defRPr sz="1800"/>
            </a:pPr>
            <a:r>
              <a:rPr sz="2000">
                <a:latin typeface="Arial Narrow"/>
                <a:ea typeface="Arial Narrow"/>
                <a:cs typeface="Arial Narrow"/>
                <a:sym typeface="Arial Narrow"/>
              </a:rPr>
              <a:t>Lugoj</a:t>
            </a:r>
            <a:endParaRPr sz="2000">
              <a:latin typeface="Arial Narrow"/>
              <a:ea typeface="Arial Narrow"/>
              <a:cs typeface="Arial Narrow"/>
              <a:sym typeface="Arial Narrow"/>
            </a:endParaRPr>
          </a:p>
          <a:p>
            <a:pPr lvl="0">
              <a:defRPr sz="1800"/>
            </a:pPr>
            <a:r>
              <a:rPr sz="2000">
                <a:latin typeface="Arial Narrow"/>
                <a:ea typeface="Arial Narrow"/>
                <a:cs typeface="Arial Narrow"/>
                <a:sym typeface="Arial Narrow"/>
              </a:rPr>
              <a:t>Marghita</a:t>
            </a:r>
            <a:endParaRPr sz="2000">
              <a:latin typeface="Arial Narrow"/>
              <a:ea typeface="Arial Narrow"/>
              <a:cs typeface="Arial Narrow"/>
              <a:sym typeface="Arial Narrow"/>
            </a:endParaRPr>
          </a:p>
          <a:p>
            <a:pPr lvl="0">
              <a:defRPr sz="1800"/>
            </a:pPr>
            <a:r>
              <a:rPr sz="2000">
                <a:latin typeface="Arial Narrow"/>
                <a:ea typeface="Arial Narrow"/>
                <a:cs typeface="Arial Narrow"/>
                <a:sym typeface="Arial Narrow"/>
              </a:rPr>
              <a:t>Onești</a:t>
            </a:r>
          </a:p>
        </p:txBody>
      </p:sp>
    </p:spTree>
  </p:cSld>
  <p:clrMapOvr>
    <a:masterClrMapping/>
  </p:clrMapOvr>
  <p:transition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2" name="image3.png" descr="Radu caricatura 2 png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256076" y="881501"/>
            <a:ext cx="3308735" cy="4653137"/>
          </a:xfrm>
          <a:prstGeom prst="rect">
            <a:avLst/>
          </a:prstGeom>
          <a:ln w="12700">
            <a:miter lim="400000"/>
          </a:ln>
        </p:spPr>
      </p:pic>
      <p:sp>
        <p:nvSpPr>
          <p:cNvPr id="773" name="Shape 773"/>
          <p:cNvSpPr/>
          <p:nvPr/>
        </p:nvSpPr>
        <p:spPr>
          <a:xfrm>
            <a:off x="456939" y="4361264"/>
            <a:ext cx="4703079" cy="1183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b="1" sz="2800">
                <a:solidFill>
                  <a:srgbClr val="000099"/>
                </a:solidFill>
                <a:latin typeface="Arial Narrow"/>
                <a:ea typeface="Arial Narrow"/>
                <a:cs typeface="Arial Narrow"/>
                <a:sym typeface="Arial Narrow"/>
              </a:rPr>
              <a:t>Radu Zernoveanu</a:t>
            </a:r>
            <a:endParaRPr sz="2400">
              <a:latin typeface="Arial Narrow"/>
              <a:ea typeface="Arial Narrow"/>
              <a:cs typeface="Arial Narrow"/>
              <a:sym typeface="Arial Narrow"/>
            </a:endParaRPr>
          </a:p>
          <a:p>
            <a:pPr lvl="0">
              <a:defRPr sz="1800"/>
            </a:pPr>
            <a:r>
              <a:rPr sz="2400">
                <a:latin typeface="Arial Narrow"/>
                <a:ea typeface="Arial Narrow"/>
                <a:cs typeface="Arial Narrow"/>
                <a:sym typeface="Arial Narrow"/>
              </a:rPr>
              <a:t>District Interact Chair 2014-2015</a:t>
            </a:r>
            <a:endParaRPr sz="2400">
              <a:latin typeface="Arial Narrow"/>
              <a:ea typeface="Arial Narrow"/>
              <a:cs typeface="Arial Narrow"/>
              <a:sym typeface="Arial Narrow"/>
            </a:endParaRPr>
          </a:p>
          <a:p>
            <a:pPr lvl="0">
              <a:defRPr sz="1800"/>
            </a:pPr>
            <a:r>
              <a:rPr sz="2400">
                <a:latin typeface="Arial Narrow"/>
                <a:ea typeface="Arial Narrow"/>
                <a:cs typeface="Arial Narrow"/>
                <a:sym typeface="Arial Narrow"/>
              </a:rPr>
              <a:t>Președinte ales RC București, 2015-2016</a:t>
            </a:r>
          </a:p>
        </p:txBody>
      </p:sp>
    </p:spTree>
  </p:cSld>
  <p:clrMapOvr>
    <a:masterClrMapping/>
  </p:clrMapOvr>
  <p:transition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2" name="Shape 892"/>
          <p:cNvSpPr/>
          <p:nvPr>
            <p:ph type="title"/>
          </p:nvPr>
        </p:nvSpPr>
        <p:spPr>
          <a:xfrm>
            <a:off x="457200" y="316841"/>
            <a:ext cx="8229600" cy="1143001"/>
          </a:xfrm>
          <a:prstGeom prst="rect">
            <a:avLst/>
          </a:prstGeom>
        </p:spPr>
        <p:txBody>
          <a:bodyPr lIns="0" tIns="0" rIns="0" bIns="0">
            <a:normAutofit fontScale="100000" lnSpcReduction="0"/>
          </a:bodyPr>
          <a:lstStyle>
            <a:lvl1pPr>
              <a:defRPr b="1">
                <a:solidFill>
                  <a:srgbClr val="000099"/>
                </a:solidFill>
              </a:defRPr>
            </a:lvl1pPr>
          </a:lstStyle>
          <a:p>
            <a:pPr lvl="0">
              <a:defRPr b="0" sz="1800">
                <a:solidFill>
                  <a:srgbClr val="000000"/>
                </a:solidFill>
              </a:defRPr>
            </a:pPr>
            <a:r>
              <a:rPr b="1" sz="4400">
                <a:solidFill>
                  <a:srgbClr val="000099"/>
                </a:solidFill>
              </a:rPr>
              <a:t>Comisia Tineret</a:t>
            </a:r>
          </a:p>
        </p:txBody>
      </p:sp>
      <p:sp>
        <p:nvSpPr>
          <p:cNvPr id="893" name="Shape 893"/>
          <p:cNvSpPr/>
          <p:nvPr/>
        </p:nvSpPr>
        <p:spPr>
          <a:xfrm>
            <a:off x="873303" y="1232755"/>
            <a:ext cx="7479118" cy="4320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lvl="0">
              <a:defRPr sz="1800"/>
            </a:pPr>
            <a:r>
              <a:rPr sz="3200">
                <a:latin typeface="Arial Narrow"/>
                <a:ea typeface="Arial Narrow"/>
                <a:cs typeface="Arial Narrow"/>
                <a:sym typeface="Arial Narrow"/>
              </a:rPr>
              <a:t>În cadrul fiecărui Comitet al unui Club Rotary trebuie să existe o </a:t>
            </a:r>
            <a:r>
              <a:rPr b="1" sz="3200">
                <a:latin typeface="Arial Narrow"/>
                <a:ea typeface="Arial Narrow"/>
                <a:cs typeface="Arial Narrow"/>
                <a:sym typeface="Arial Narrow"/>
              </a:rPr>
              <a:t>Comisie Tineret</a:t>
            </a:r>
            <a:r>
              <a:rPr sz="3200">
                <a:latin typeface="Arial Narrow"/>
                <a:ea typeface="Arial Narrow"/>
                <a:cs typeface="Arial Narrow"/>
                <a:sym typeface="Arial Narrow"/>
              </a:rPr>
              <a:t>:</a:t>
            </a:r>
            <a:endParaRPr sz="2400">
              <a:latin typeface="Arial Narrow"/>
              <a:ea typeface="Arial Narrow"/>
              <a:cs typeface="Arial Narrow"/>
              <a:sym typeface="Arial Narrow"/>
            </a:endParaRPr>
          </a:p>
          <a:p>
            <a:pPr lvl="0">
              <a:defRPr sz="1800"/>
            </a:pPr>
            <a:endParaRPr sz="3200">
              <a:latin typeface="Arial Narrow"/>
              <a:ea typeface="Arial Narrow"/>
              <a:cs typeface="Arial Narrow"/>
              <a:sym typeface="Arial Narrow"/>
            </a:endParaRPr>
          </a:p>
          <a:p>
            <a:pPr lvl="1" marL="457200" indent="0">
              <a:buSzPct val="100000"/>
              <a:buFont typeface="Arial"/>
              <a:buChar char="•"/>
              <a:defRPr sz="1800"/>
            </a:pPr>
            <a:r>
              <a:rPr sz="3200">
                <a:latin typeface="Arial Narrow"/>
                <a:ea typeface="Arial Narrow"/>
                <a:cs typeface="Arial Narrow"/>
                <a:sym typeface="Arial Narrow"/>
              </a:rPr>
              <a:t> Dacă nu se sponsorizează Rotakds, Interact sau Rotaract atunci comisia poate avea un singur membru</a:t>
            </a:r>
            <a:endParaRPr sz="2400">
              <a:latin typeface="Arial Narrow"/>
              <a:ea typeface="Arial Narrow"/>
              <a:cs typeface="Arial Narrow"/>
              <a:sym typeface="Arial Narrow"/>
            </a:endParaRPr>
          </a:p>
          <a:p>
            <a:pPr lvl="1" marL="457200" indent="0">
              <a:buSzPct val="100000"/>
              <a:buFont typeface="Arial"/>
              <a:buChar char="•"/>
              <a:defRPr sz="1800"/>
            </a:pPr>
            <a:r>
              <a:rPr sz="3200">
                <a:latin typeface="Arial Narrow"/>
                <a:ea typeface="Arial Narrow"/>
                <a:cs typeface="Arial Narrow"/>
                <a:sym typeface="Arial Narrow"/>
              </a:rPr>
              <a:t> Dacă există Rotakids, Interact sau Rotaract atunci comisia trebuie să aibă câte un reprezentant pentru fiecare club sponsorizat.</a:t>
            </a:r>
          </a:p>
        </p:txBody>
      </p:sp>
    </p:spTree>
  </p:cSld>
  <p:clrMapOvr>
    <a:masterClrMapping/>
  </p:clrMapOvr>
  <p:transition spd="med" advClick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5" name="Shape 895"/>
          <p:cNvSpPr/>
          <p:nvPr>
            <p:ph type="title"/>
          </p:nvPr>
        </p:nvSpPr>
        <p:spPr>
          <a:xfrm>
            <a:off x="457200" y="398056"/>
            <a:ext cx="8229600" cy="1143001"/>
          </a:xfrm>
          <a:prstGeom prst="rect">
            <a:avLst/>
          </a:prstGeom>
        </p:spPr>
        <p:txBody>
          <a:bodyPr lIns="0" tIns="0" rIns="0" bIns="0">
            <a:normAutofit fontScale="100000" lnSpcReduction="0"/>
          </a:bodyPr>
          <a:lstStyle>
            <a:lvl1pPr>
              <a:defRPr b="1" sz="2800">
                <a:solidFill>
                  <a:srgbClr val="000099"/>
                </a:solidFill>
              </a:defRPr>
            </a:lvl1pPr>
          </a:lstStyle>
          <a:p>
            <a:pPr lvl="0">
              <a:defRPr b="0" sz="1800">
                <a:solidFill>
                  <a:srgbClr val="000000"/>
                </a:solidFill>
              </a:defRPr>
            </a:pPr>
            <a:r>
              <a:rPr b="1" sz="2800">
                <a:solidFill>
                  <a:srgbClr val="000099"/>
                </a:solidFill>
              </a:rPr>
              <a:t>Ce aveți de făcut în calitate de Traineri Rotary?</a:t>
            </a:r>
          </a:p>
        </p:txBody>
      </p:sp>
      <p:pic>
        <p:nvPicPr>
          <p:cNvPr id="896" name="image35.png" descr="http://berkenrode.be/wp-content/uploads/2012/01/trainer-241x300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220072" y="1772816"/>
            <a:ext cx="3743908" cy="4660468"/>
          </a:xfrm>
          <a:prstGeom prst="rect">
            <a:avLst/>
          </a:prstGeom>
          <a:ln w="12700">
            <a:miter lim="400000"/>
          </a:ln>
        </p:spPr>
      </p:pic>
      <p:sp>
        <p:nvSpPr>
          <p:cNvPr id="897" name="Shape 897"/>
          <p:cNvSpPr/>
          <p:nvPr/>
        </p:nvSpPr>
        <p:spPr>
          <a:xfrm>
            <a:off x="2079027" y="1016732"/>
            <a:ext cx="4550232" cy="4343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pPr lvl="0">
              <a:defRPr sz="1800"/>
            </a:pPr>
            <a:r>
              <a:rPr sz="2400"/>
              <a:t>(în ceea ce privește Rotakids &amp; Interact)</a:t>
            </a:r>
          </a:p>
        </p:txBody>
      </p:sp>
      <p:sp>
        <p:nvSpPr>
          <p:cNvPr id="898" name="Shape 898"/>
          <p:cNvSpPr/>
          <p:nvPr/>
        </p:nvSpPr>
        <p:spPr>
          <a:xfrm>
            <a:off x="394924" y="1726142"/>
            <a:ext cx="4788534" cy="38633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lvl="0" marL="457200" indent="-457200">
              <a:buSzPct val="100000"/>
              <a:buAutoNum type="arabicPeriod" startAt="1"/>
              <a:defRPr sz="1800"/>
            </a:pPr>
            <a:r>
              <a:rPr sz="2400">
                <a:latin typeface="Arial Narrow"/>
                <a:ea typeface="Arial Narrow"/>
                <a:cs typeface="Arial Narrow"/>
                <a:sym typeface="Arial Narrow"/>
              </a:rPr>
              <a:t>Să susțineți o </a:t>
            </a:r>
            <a:r>
              <a:rPr b="1" sz="2400">
                <a:solidFill>
                  <a:srgbClr val="000099"/>
                </a:solidFill>
                <a:latin typeface="Arial Narrow"/>
                <a:ea typeface="Arial Narrow"/>
                <a:cs typeface="Arial Narrow"/>
                <a:sym typeface="Arial Narrow"/>
              </a:rPr>
              <a:t>prezentare</a:t>
            </a:r>
            <a:r>
              <a:rPr sz="2400"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b="1" sz="2400">
                <a:solidFill>
                  <a:srgbClr val="000099"/>
                </a:solidFill>
                <a:latin typeface="Arial Narrow"/>
                <a:ea typeface="Arial Narrow"/>
                <a:cs typeface="Arial Narrow"/>
                <a:sym typeface="Arial Narrow"/>
              </a:rPr>
              <a:t>Rota</a:t>
            </a:r>
            <a:r>
              <a:rPr b="1" sz="2400">
                <a:solidFill>
                  <a:srgbClr val="C00000"/>
                </a:solidFill>
                <a:latin typeface="Arial Narrow"/>
                <a:ea typeface="Arial Narrow"/>
                <a:cs typeface="Arial Narrow"/>
                <a:sym typeface="Arial Narrow"/>
              </a:rPr>
              <a:t>kids</a:t>
            </a:r>
            <a:r>
              <a:rPr sz="2400">
                <a:latin typeface="Arial Narrow"/>
                <a:ea typeface="Arial Narrow"/>
                <a:cs typeface="Arial Narrow"/>
                <a:sym typeface="Arial Narrow"/>
              </a:rPr>
              <a:t> în fața colegilor de club</a:t>
            </a:r>
            <a:endParaRPr sz="2400">
              <a:latin typeface="Arial Narrow"/>
              <a:ea typeface="Arial Narrow"/>
              <a:cs typeface="Arial Narrow"/>
              <a:sym typeface="Arial Narrow"/>
            </a:endParaRPr>
          </a:p>
          <a:p>
            <a:pPr lvl="0" marL="457200" indent="-457200">
              <a:buSzPct val="100000"/>
              <a:buAutoNum type="arabicPeriod" startAt="1"/>
              <a:defRPr sz="1800"/>
            </a:pPr>
            <a:r>
              <a:rPr sz="2400">
                <a:latin typeface="Arial Narrow"/>
                <a:ea typeface="Arial Narrow"/>
                <a:cs typeface="Arial Narrow"/>
                <a:sym typeface="Arial Narrow"/>
              </a:rPr>
              <a:t>Să interveniți pe lângă președintele Rotary al clubului vostru pentru a </a:t>
            </a:r>
            <a:r>
              <a:rPr b="1" sz="2400">
                <a:solidFill>
                  <a:srgbClr val="000099"/>
                </a:solidFill>
                <a:latin typeface="Arial Narrow"/>
                <a:ea typeface="Arial Narrow"/>
                <a:cs typeface="Arial Narrow"/>
                <a:sym typeface="Arial Narrow"/>
              </a:rPr>
              <a:t>nominaliza un coordonator </a:t>
            </a:r>
            <a:r>
              <a:rPr sz="2400">
                <a:latin typeface="Arial Narrow"/>
                <a:ea typeface="Arial Narrow"/>
                <a:cs typeface="Arial Narrow"/>
                <a:sym typeface="Arial Narrow"/>
              </a:rPr>
              <a:t>al Comisiei Tineret precum și coordonatori Rotakids, Interact sau Rotaract, după caz</a:t>
            </a:r>
            <a:endParaRPr sz="2400">
              <a:latin typeface="Arial Narrow"/>
              <a:ea typeface="Arial Narrow"/>
              <a:cs typeface="Arial Narrow"/>
              <a:sym typeface="Arial Narrow"/>
            </a:endParaRPr>
          </a:p>
          <a:p>
            <a:pPr lvl="0" marL="457200" indent="-457200">
              <a:buSzPct val="100000"/>
              <a:buAutoNum type="arabicPeriod" startAt="1"/>
              <a:defRPr sz="1800"/>
            </a:pPr>
            <a:r>
              <a:rPr sz="2400">
                <a:latin typeface="Arial Narrow"/>
                <a:ea typeface="Arial Narrow"/>
                <a:cs typeface="Arial Narrow"/>
                <a:sym typeface="Arial Narrow"/>
              </a:rPr>
              <a:t>Să le oferiți coordonatorilor respectivi </a:t>
            </a:r>
            <a:r>
              <a:rPr b="1" sz="2400">
                <a:solidFill>
                  <a:srgbClr val="000099"/>
                </a:solidFill>
                <a:latin typeface="Arial Narrow"/>
                <a:ea typeface="Arial Narrow"/>
                <a:cs typeface="Arial Narrow"/>
                <a:sym typeface="Arial Narrow"/>
              </a:rPr>
              <a:t>pachetele de documente </a:t>
            </a:r>
            <a:r>
              <a:rPr sz="2400">
                <a:latin typeface="Arial Narrow"/>
                <a:ea typeface="Arial Narrow"/>
                <a:cs typeface="Arial Narrow"/>
                <a:sym typeface="Arial Narrow"/>
              </a:rPr>
              <a:t>și informații Rotakids &amp; Interact</a:t>
            </a:r>
          </a:p>
        </p:txBody>
      </p:sp>
    </p:spTree>
  </p:cSld>
  <p:clrMapOvr>
    <a:masterClrMapping/>
  </p:clrMapOvr>
  <p:transition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presetClass="entr" presetSubtype="32" presetID="23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89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98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98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Class="entr" presetSubtype="32" presetID="23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8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nodeType="clickEffect" presetClass="entr" presetSubtype="32" presetID="23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8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nodeType="clickEffect" presetClass="entr" presetSubtype="32" presetID="23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8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bldLvl="5" animBg="1" rev="0" advAuto="0" spid="898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0" name="Shape 900"/>
          <p:cNvSpPr/>
          <p:nvPr>
            <p:ph type="body" idx="1"/>
          </p:nvPr>
        </p:nvSpPr>
        <p:spPr>
          <a:xfrm>
            <a:off x="622300" y="4229100"/>
            <a:ext cx="6400800" cy="2971800"/>
          </a:xfrm>
          <a:prstGeom prst="rect">
            <a:avLst/>
          </a:prstGeom>
        </p:spPr>
        <p:txBody>
          <a:bodyPr/>
          <a:lstStyle/>
          <a:p>
            <a:pPr lvl="0" algn="l">
              <a:spcBef>
                <a:spcPts val="0"/>
              </a:spcBef>
              <a:defRPr sz="1800"/>
            </a:pPr>
            <a:r>
              <a:rPr b="1" sz="2800">
                <a:solidFill>
                  <a:srgbClr val="000099"/>
                </a:solidFill>
                <a:latin typeface="Arial Narrow"/>
                <a:ea typeface="Arial Narrow"/>
                <a:cs typeface="Arial Narrow"/>
                <a:sym typeface="Arial Narrow"/>
              </a:rPr>
              <a:t>Ovidiu Dimofte</a:t>
            </a:r>
            <a:endParaRPr b="1" sz="2800">
              <a:solidFill>
                <a:srgbClr val="000099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lvl="0" algn="l">
              <a:spcBef>
                <a:spcPts val="0"/>
              </a:spcBef>
              <a:defRPr sz="1800"/>
            </a:pPr>
            <a:r>
              <a:rPr sz="2400">
                <a:latin typeface="Arial Narrow"/>
                <a:ea typeface="Arial Narrow"/>
                <a:cs typeface="Arial Narrow"/>
                <a:sym typeface="Arial Narrow"/>
              </a:rPr>
              <a:t>District RYLA Chair 2013-2015</a:t>
            </a:r>
            <a:endParaRPr sz="2400">
              <a:latin typeface="Arial Narrow"/>
              <a:ea typeface="Arial Narrow"/>
              <a:cs typeface="Arial Narrow"/>
              <a:sym typeface="Arial Narrow"/>
            </a:endParaRPr>
          </a:p>
          <a:p>
            <a:pPr lvl="0" algn="l">
              <a:spcBef>
                <a:spcPts val="0"/>
              </a:spcBef>
              <a:defRPr sz="1800"/>
            </a:pPr>
            <a:r>
              <a:rPr sz="2400">
                <a:latin typeface="Arial Narrow"/>
                <a:ea typeface="Arial Narrow"/>
                <a:cs typeface="Arial Narrow"/>
                <a:sym typeface="Arial Narrow"/>
              </a:rPr>
              <a:t>Președinte RC Braila, 2014-2015</a:t>
            </a:r>
          </a:p>
        </p:txBody>
      </p:sp>
      <p:pic>
        <p:nvPicPr>
          <p:cNvPr id="901" name="O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662182" y="1311671"/>
            <a:ext cx="4075337" cy="407533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3" name="Shape 903"/>
          <p:cNvSpPr/>
          <p:nvPr/>
        </p:nvSpPr>
        <p:spPr>
          <a:xfrm>
            <a:off x="584945" y="1429346"/>
            <a:ext cx="7720110" cy="16371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marL="342900" indent="-303212" algn="ctr">
              <a:spcBef>
                <a:spcPts val="700"/>
              </a:spcBef>
              <a:buClr>
                <a:srgbClr val="000000"/>
              </a:buClr>
              <a:buFont typeface="Times New Roman"/>
              <a:defRPr b="1" sz="5400">
                <a:solidFill>
                  <a:srgbClr val="00279F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pPr lvl="0">
              <a:defRPr b="0" sz="1800">
                <a:solidFill>
                  <a:srgbClr val="000000"/>
                </a:solidFill>
              </a:defRPr>
            </a:pPr>
            <a:r>
              <a:rPr b="1" sz="5400">
                <a:solidFill>
                  <a:srgbClr val="00279F"/>
                </a:solidFill>
              </a:rPr>
              <a:t>Rotary Youth Leadership Awards</a:t>
            </a:r>
          </a:p>
        </p:txBody>
      </p:sp>
      <p:pic>
        <p:nvPicPr>
          <p:cNvPr id="904" name="Ryla Conacul Bunicilor 2014v2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962525" y="3063415"/>
            <a:ext cx="5218950" cy="240679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6" name="Shape 906"/>
          <p:cNvSpPr/>
          <p:nvPr/>
        </p:nvSpPr>
        <p:spPr>
          <a:xfrm>
            <a:off x="220682" y="1313080"/>
            <a:ext cx="8702636" cy="10139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marL="382587" indent="-342900">
              <a:spcBef>
                <a:spcPts val="700"/>
              </a:spcBef>
              <a:buClr>
                <a:srgbClr val="000000"/>
              </a:buClr>
              <a:buSzPct val="100000"/>
              <a:buFont typeface="Times New Roman"/>
              <a:buChar char="•"/>
              <a:defRPr sz="320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pPr lvl="0">
              <a:defRPr sz="1800"/>
            </a:pPr>
            <a:r>
              <a:rPr sz="3200"/>
              <a:t>Program Rotary de training in leadership oferit de catre cluburile Rotary in colaborare cu districtul</a:t>
            </a:r>
          </a:p>
        </p:txBody>
      </p:sp>
      <p:pic>
        <p:nvPicPr>
          <p:cNvPr id="907" name="image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663700" y="2395537"/>
            <a:ext cx="5633955" cy="3310552"/>
          </a:xfrm>
          <a:prstGeom prst="rect">
            <a:avLst/>
          </a:prstGeom>
          <a:ln w="12700">
            <a:miter lim="400000"/>
          </a:ln>
        </p:spPr>
      </p:pic>
      <p:sp>
        <p:nvSpPr>
          <p:cNvPr id="908" name="Shape 908"/>
          <p:cNvSpPr/>
          <p:nvPr/>
        </p:nvSpPr>
        <p:spPr>
          <a:xfrm>
            <a:off x="1418649" y="366199"/>
            <a:ext cx="3817502" cy="7154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indent="39687">
              <a:defRPr b="1" sz="4400">
                <a:solidFill>
                  <a:srgbClr val="00279F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pPr lvl="0">
              <a:defRPr b="0" sz="1800">
                <a:solidFill>
                  <a:srgbClr val="000000"/>
                </a:solidFill>
              </a:defRPr>
            </a:pPr>
            <a:r>
              <a:rPr b="1" sz="4400">
                <a:solidFill>
                  <a:srgbClr val="00279F"/>
                </a:solidFill>
              </a:rPr>
              <a:t>Ce este RYLA?</a:t>
            </a:r>
          </a:p>
        </p:txBody>
      </p:sp>
    </p:spTree>
  </p:cSld>
  <p:clrMapOvr>
    <a:masterClrMapping/>
  </p:clrMapOvr>
  <p:transition spd="med" advClick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0" name="Shape 910"/>
          <p:cNvSpPr/>
          <p:nvPr/>
        </p:nvSpPr>
        <p:spPr>
          <a:xfrm>
            <a:off x="576641" y="366199"/>
            <a:ext cx="5526917" cy="7154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indent="39687">
              <a:defRPr b="1" sz="4400">
                <a:solidFill>
                  <a:srgbClr val="00279F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pPr lvl="0">
              <a:defRPr b="0" sz="1800">
                <a:solidFill>
                  <a:srgbClr val="000000"/>
                </a:solidFill>
              </a:defRPr>
            </a:pPr>
            <a:r>
              <a:rPr b="1" sz="4400">
                <a:solidFill>
                  <a:srgbClr val="00279F"/>
                </a:solidFill>
              </a:rPr>
              <a:t>RYLA Linii principale</a:t>
            </a:r>
          </a:p>
        </p:txBody>
      </p:sp>
      <p:sp>
        <p:nvSpPr>
          <p:cNvPr id="911" name="Shape 911"/>
          <p:cNvSpPr/>
          <p:nvPr/>
        </p:nvSpPr>
        <p:spPr>
          <a:xfrm>
            <a:off x="-20320" y="1238183"/>
            <a:ext cx="4401801" cy="43562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lvl="0" marL="382587" indent="-342900">
              <a:spcBef>
                <a:spcPts val="700"/>
              </a:spcBef>
              <a:buClr>
                <a:srgbClr val="000000"/>
              </a:buClr>
              <a:buSzPct val="100000"/>
              <a:buFont typeface="Times New Roman"/>
              <a:buChar char="•"/>
              <a:defRPr sz="1800"/>
            </a:pPr>
            <a:r>
              <a:rPr b="1" sz="3200">
                <a:latin typeface="Times New Roman"/>
                <a:ea typeface="Times New Roman"/>
                <a:cs typeface="Times New Roman"/>
                <a:sym typeface="Times New Roman"/>
              </a:rPr>
              <a:t>Doua grupe de varsta:</a:t>
            </a:r>
            <a:endParaRPr b="1" sz="3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lvl="1" marL="782637" indent="-285750">
              <a:spcBef>
                <a:spcPts val="600"/>
              </a:spcBef>
              <a:buClr>
                <a:srgbClr val="000000"/>
              </a:buClr>
              <a:buSzPct val="100000"/>
              <a:buFont typeface="Times New Roman"/>
              <a:buChar char="•"/>
              <a:defRPr sz="1800"/>
            </a:pPr>
            <a:r>
              <a:rPr sz="2800">
                <a:latin typeface="Times New Roman"/>
                <a:ea typeface="Times New Roman"/>
                <a:cs typeface="Times New Roman"/>
                <a:sym typeface="Times New Roman"/>
              </a:rPr>
              <a:t> tineri de </a:t>
            </a:r>
            <a:r>
              <a:rPr b="1" sz="2800">
                <a:latin typeface="Times New Roman"/>
                <a:ea typeface="Times New Roman"/>
                <a:cs typeface="Times New Roman"/>
                <a:sym typeface="Times New Roman"/>
              </a:rPr>
              <a:t>14-18 ani</a:t>
            </a:r>
            <a:r>
              <a:rPr sz="2800">
                <a:latin typeface="Times New Roman"/>
                <a:ea typeface="Times New Roman"/>
                <a:cs typeface="Times New Roman"/>
                <a:sym typeface="Times New Roman"/>
              </a:rPr>
              <a:t>, care inca incearca sa afle cine sunt</a:t>
            </a:r>
            <a:endParaRPr sz="28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lvl="1" marL="782637" indent="-285750">
              <a:spcBef>
                <a:spcPts val="600"/>
              </a:spcBef>
              <a:buClr>
                <a:srgbClr val="000000"/>
              </a:buClr>
              <a:buSzPct val="100000"/>
              <a:buFont typeface="Times New Roman"/>
              <a:buChar char="•"/>
              <a:defRPr sz="1800"/>
            </a:pPr>
            <a:r>
              <a:rPr sz="2800">
                <a:latin typeface="Times New Roman"/>
                <a:ea typeface="Times New Roman"/>
                <a:cs typeface="Times New Roman"/>
                <a:sym typeface="Times New Roman"/>
              </a:rPr>
              <a:t>tineri cu varsta intre </a:t>
            </a:r>
            <a:r>
              <a:rPr b="1" sz="2800">
                <a:latin typeface="Times New Roman"/>
                <a:ea typeface="Times New Roman"/>
                <a:cs typeface="Times New Roman"/>
                <a:sym typeface="Times New Roman"/>
              </a:rPr>
              <a:t>19 si 30 de ani</a:t>
            </a:r>
            <a:r>
              <a:rPr sz="2800">
                <a:latin typeface="Times New Roman"/>
                <a:ea typeface="Times New Roman"/>
                <a:cs typeface="Times New Roman"/>
                <a:sym typeface="Times New Roman"/>
              </a:rPr>
              <a:t>, care sunt mai focusati pe atingerea obiectivelor personale de viata si cariera </a:t>
            </a:r>
          </a:p>
        </p:txBody>
      </p:sp>
      <p:pic>
        <p:nvPicPr>
          <p:cNvPr id="912" name="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186362" y="1403350"/>
            <a:ext cx="3441701" cy="40259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4" name="Brosura RYLA Cheile Gradistei.pdf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403244" y="1023410"/>
            <a:ext cx="6106096" cy="4718348"/>
          </a:xfrm>
          <a:prstGeom prst="rect">
            <a:avLst/>
          </a:prstGeom>
          <a:ln w="25400">
            <a:solidFill>
              <a:srgbClr val="DDDDDD"/>
            </a:solidFill>
            <a:miter lim="400000"/>
          </a:ln>
        </p:spPr>
      </p:pic>
      <p:sp>
        <p:nvSpPr>
          <p:cNvPr id="915" name="Shape 915"/>
          <p:cNvSpPr/>
          <p:nvPr/>
        </p:nvSpPr>
        <p:spPr>
          <a:xfrm>
            <a:off x="3725007" y="354329"/>
            <a:ext cx="1462397" cy="7391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algn="ctr">
              <a:defRPr sz="4400"/>
            </a:lvl1pPr>
          </a:lstStyle>
          <a:p>
            <a:pPr lvl="0">
              <a:defRPr sz="1800"/>
            </a:pPr>
            <a:r>
              <a:rPr sz="4400"/>
              <a:t>RYLA </a:t>
            </a:r>
          </a:p>
        </p:txBody>
      </p:sp>
    </p:spTree>
  </p:cSld>
  <p:clrMapOvr>
    <a:masterClrMapping/>
  </p:clrMapOvr>
  <p:transition spd="med" advClick="1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7" name="Shape 917"/>
          <p:cNvSpPr/>
          <p:nvPr/>
        </p:nvSpPr>
        <p:spPr>
          <a:xfrm>
            <a:off x="4508499" y="3129279"/>
            <a:ext cx="1596134" cy="599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lvl="0" defTabSz="457200">
              <a:spcBef>
                <a:spcPts val="1200"/>
              </a:spcBef>
              <a:defRPr sz="1800"/>
            </a:pPr>
            <a:endParaRPr sz="1200">
              <a:latin typeface="Times"/>
              <a:ea typeface="Times"/>
              <a:cs typeface="Times"/>
              <a:sym typeface="Times"/>
            </a:endParaRPr>
          </a:p>
        </p:txBody>
      </p:sp>
      <p:sp>
        <p:nvSpPr>
          <p:cNvPr id="918" name="Shape 918"/>
          <p:cNvSpPr/>
          <p:nvPr/>
        </p:nvSpPr>
        <p:spPr>
          <a:xfrm>
            <a:off x="4508499" y="3205480"/>
            <a:ext cx="127001" cy="4470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 defTabSz="457200">
              <a:defRPr sz="1800"/>
            </a:pPr>
            <a:endParaRPr sz="1200">
              <a:latin typeface="Times"/>
              <a:ea typeface="Times"/>
              <a:cs typeface="Times"/>
              <a:sym typeface="Times"/>
            </a:endParaRPr>
          </a:p>
        </p:txBody>
      </p:sp>
      <p:pic>
        <p:nvPicPr>
          <p:cNvPr id="919" name="Brosura RYLA Cheile Gradistei - 2.pdf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887070" y="983921"/>
            <a:ext cx="6471126" cy="5000416"/>
          </a:xfrm>
          <a:prstGeom prst="rect">
            <a:avLst/>
          </a:prstGeom>
          <a:ln w="12700">
            <a:miter lim="400000"/>
          </a:ln>
        </p:spPr>
      </p:pic>
      <p:sp>
        <p:nvSpPr>
          <p:cNvPr id="920" name="Shape 920"/>
          <p:cNvSpPr/>
          <p:nvPr/>
        </p:nvSpPr>
        <p:spPr>
          <a:xfrm>
            <a:off x="888176" y="354329"/>
            <a:ext cx="6815744" cy="7391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algn="ctr">
              <a:defRPr sz="4400"/>
            </a:lvl1pPr>
          </a:lstStyle>
          <a:p>
            <a:pPr lvl="0">
              <a:defRPr sz="1800"/>
            </a:pPr>
            <a:r>
              <a:rPr sz="4400"/>
              <a:t>RYLA Cheile Gradistei 2013</a:t>
            </a:r>
          </a:p>
        </p:txBody>
      </p:sp>
    </p:spTree>
  </p:cSld>
  <p:clrMapOvr>
    <a:masterClrMapping/>
  </p:clrMapOvr>
  <p:transition spd="med" advClick="1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" name="Cerificat galben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931971" y="1113998"/>
            <a:ext cx="3497509" cy="4946950"/>
          </a:xfrm>
          <a:prstGeom prst="rect">
            <a:avLst/>
          </a:prstGeom>
          <a:ln w="12700">
            <a:miter lim="400000"/>
          </a:ln>
        </p:spPr>
      </p:pic>
      <p:sp>
        <p:nvSpPr>
          <p:cNvPr id="923" name="Shape 923"/>
          <p:cNvSpPr/>
          <p:nvPr/>
        </p:nvSpPr>
        <p:spPr>
          <a:xfrm>
            <a:off x="2950300" y="310758"/>
            <a:ext cx="3666219" cy="1386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algn="ctr">
              <a:defRPr sz="4400"/>
            </a:lvl1pPr>
          </a:lstStyle>
          <a:p>
            <a:pPr lvl="0">
              <a:defRPr sz="1800"/>
            </a:pPr>
            <a:r>
              <a:rPr sz="4400"/>
              <a:t>RYLA Diploma</a:t>
            </a:r>
            <a:endParaRPr sz="4400"/>
          </a:p>
        </p:txBody>
      </p:sp>
    </p:spTree>
  </p:cSld>
  <p:clrMapOvr>
    <a:masterClrMapping/>
  </p:clrMapOvr>
  <p:transition spd="med" advClick="1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" name="Shape 925"/>
          <p:cNvSpPr/>
          <p:nvPr>
            <p:ph type="title"/>
          </p:nvPr>
        </p:nvSpPr>
        <p:spPr>
          <a:xfrm>
            <a:off x="563149" y="359707"/>
            <a:ext cx="8017702" cy="728386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RYLA Interact 2014</a:t>
            </a:r>
            <a:endParaRPr sz="4400"/>
          </a:p>
          <a:p>
            <a:pPr lvl="0">
              <a:defRPr sz="1800"/>
            </a:pPr>
            <a:endParaRPr sz="4400"/>
          </a:p>
          <a:p>
            <a:pPr lvl="0">
              <a:defRPr sz="1800"/>
            </a:pPr>
            <a:r>
              <a:rPr sz="4400"/>
              <a:t>2014</a:t>
            </a:r>
            <a:endParaRPr sz="4400"/>
          </a:p>
        </p:txBody>
      </p:sp>
      <p:pic>
        <p:nvPicPr>
          <p:cNvPr id="926" name="brosura-ryla-conacul bunicilor - copie.pdf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460707" y="1079185"/>
            <a:ext cx="6425919" cy="496548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5" name="image4.jpeg" descr="https://c1.staticflickr.com/3/2347/2613336594_84898ed13b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871700" y="1484783"/>
            <a:ext cx="5426134" cy="3600401"/>
          </a:xfrm>
          <a:prstGeom prst="rect">
            <a:avLst/>
          </a:prstGeom>
          <a:ln w="12700">
            <a:miter lim="400000"/>
          </a:ln>
        </p:spPr>
      </p:pic>
      <p:sp>
        <p:nvSpPr>
          <p:cNvPr id="776" name="Shape 776"/>
          <p:cNvSpPr/>
          <p:nvPr/>
        </p:nvSpPr>
        <p:spPr>
          <a:xfrm>
            <a:off x="971599" y="404664"/>
            <a:ext cx="867332" cy="4343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b="1">
                <a:solidFill>
                  <a:srgbClr val="000099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pPr lvl="0">
              <a:defRPr b="0" sz="1800">
                <a:solidFill>
                  <a:srgbClr val="000000"/>
                </a:solidFill>
              </a:defRPr>
            </a:pPr>
            <a:r>
              <a:rPr b="1" sz="2400">
                <a:solidFill>
                  <a:srgbClr val="000099"/>
                </a:solidFill>
              </a:rPr>
              <a:t>Motto:</a:t>
            </a:r>
          </a:p>
        </p:txBody>
      </p:sp>
      <p:sp>
        <p:nvSpPr>
          <p:cNvPr id="777" name="Shape 777"/>
          <p:cNvSpPr/>
          <p:nvPr/>
        </p:nvSpPr>
        <p:spPr>
          <a:xfrm>
            <a:off x="1765355" y="944724"/>
            <a:ext cx="4479986" cy="4343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sz="2400">
                <a:latin typeface="Arial Narrow"/>
                <a:ea typeface="Arial Narrow"/>
                <a:cs typeface="Arial Narrow"/>
                <a:sym typeface="Arial Narrow"/>
              </a:rPr>
              <a:t>“</a:t>
            </a:r>
            <a:r>
              <a:rPr sz="2400">
                <a:latin typeface="Arial Narrow"/>
                <a:ea typeface="Arial Narrow"/>
                <a:cs typeface="Arial Narrow"/>
                <a:sym typeface="Arial Narrow"/>
              </a:rPr>
              <a:t>Cine nu are bătrâni, să și-i cumpere…</a:t>
            </a:r>
            <a:r>
              <a:rPr sz="2400">
                <a:latin typeface="Arial Narrow"/>
                <a:ea typeface="Arial Narrow"/>
                <a:cs typeface="Arial Narrow"/>
                <a:sym typeface="Arial Narrow"/>
              </a:rPr>
              <a:t>”</a:t>
            </a:r>
          </a:p>
        </p:txBody>
      </p:sp>
      <p:sp>
        <p:nvSpPr>
          <p:cNvPr id="778" name="Shape 778"/>
          <p:cNvSpPr/>
          <p:nvPr/>
        </p:nvSpPr>
        <p:spPr>
          <a:xfrm>
            <a:off x="1187624" y="5193196"/>
            <a:ext cx="6993891" cy="5613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>
              <a:defRPr sz="1800"/>
            </a:pPr>
            <a:r>
              <a:rPr b="1" sz="3200">
                <a:solidFill>
                  <a:srgbClr val="000099"/>
                </a:solidFill>
                <a:latin typeface="Arial Narrow"/>
                <a:ea typeface="Arial Narrow"/>
                <a:cs typeface="Arial Narrow"/>
                <a:sym typeface="Arial Narrow"/>
              </a:rPr>
              <a:t>Cine vrea tineri competen</a:t>
            </a:r>
            <a:r>
              <a:rPr b="1" sz="3200">
                <a:solidFill>
                  <a:srgbClr val="000099"/>
                </a:solidFill>
                <a:latin typeface="Arial Narrow"/>
                <a:ea typeface="Arial Narrow"/>
                <a:cs typeface="Arial Narrow"/>
                <a:sym typeface="Arial Narrow"/>
              </a:rPr>
              <a:t>ți, să și-i formeze!</a:t>
            </a:r>
          </a:p>
        </p:txBody>
      </p:sp>
    </p:spTree>
  </p:cSld>
  <p:clrMapOvr>
    <a:masterClrMapping/>
  </p:clrMapOvr>
  <p:transition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presetClass="entr" presetSubtype="32" presetID="23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778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8" name="brosura-ryla-conacul bunicilor Rotaract - copie.pdf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428898" y="1063828"/>
            <a:ext cx="6547632" cy="5059534"/>
          </a:xfrm>
          <a:prstGeom prst="rect">
            <a:avLst/>
          </a:prstGeom>
          <a:ln w="12700">
            <a:miter lim="400000"/>
          </a:ln>
        </p:spPr>
      </p:pic>
      <p:sp>
        <p:nvSpPr>
          <p:cNvPr id="929" name="Shape 929"/>
          <p:cNvSpPr/>
          <p:nvPr/>
        </p:nvSpPr>
        <p:spPr>
          <a:xfrm>
            <a:off x="1743396" y="353678"/>
            <a:ext cx="5918636" cy="1386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4400"/>
            </a:lvl1pPr>
          </a:lstStyle>
          <a:p>
            <a:pPr lvl="0">
              <a:defRPr sz="1800"/>
            </a:pPr>
            <a:r>
              <a:rPr sz="4400"/>
              <a:t>RYLA Rotaract 2014</a:t>
            </a:r>
            <a:endParaRPr sz="4400"/>
          </a:p>
        </p:txBody>
      </p:sp>
    </p:spTree>
  </p:cSld>
  <p:clrMapOvr>
    <a:masterClrMapping/>
  </p:clrMapOvr>
  <p:transition spd="med" advClick="1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" name="Shape 931"/>
          <p:cNvSpPr/>
          <p:nvPr/>
        </p:nvSpPr>
        <p:spPr>
          <a:xfrm>
            <a:off x="1891934" y="339154"/>
            <a:ext cx="4779180" cy="1386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algn="ctr">
              <a:defRPr sz="4400"/>
            </a:lvl1pPr>
          </a:lstStyle>
          <a:p>
            <a:pPr lvl="0">
              <a:defRPr sz="1800"/>
            </a:pPr>
            <a:r>
              <a:rPr sz="4400"/>
              <a:t>RYLA Calafat 2014</a:t>
            </a:r>
            <a:endParaRPr sz="4400"/>
          </a:p>
        </p:txBody>
      </p:sp>
      <p:pic>
        <p:nvPicPr>
          <p:cNvPr id="932" name="10525665_730283900344421_2729593088954892996_n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96304"/>
            <a:ext cx="9144000" cy="486539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4" name="Shape 934"/>
          <p:cNvSpPr/>
          <p:nvPr/>
        </p:nvSpPr>
        <p:spPr>
          <a:xfrm>
            <a:off x="2290191" y="339154"/>
            <a:ext cx="4186000" cy="1386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algn="ctr">
              <a:defRPr sz="4400"/>
            </a:lvl1pPr>
          </a:lstStyle>
          <a:p>
            <a:pPr lvl="0">
              <a:defRPr sz="1800"/>
            </a:pPr>
            <a:r>
              <a:rPr sz="4400"/>
              <a:t>RYLA Deva 2014</a:t>
            </a:r>
            <a:endParaRPr sz="4400"/>
          </a:p>
        </p:txBody>
      </p:sp>
      <p:pic>
        <p:nvPicPr>
          <p:cNvPr id="935" name="Captură de ecran din 2014.10.25 la 11.27.05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336188" y="1014509"/>
            <a:ext cx="6714543" cy="473615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7" name="mbti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667000" y="1231900"/>
            <a:ext cx="3810000" cy="4394200"/>
          </a:xfrm>
          <a:prstGeom prst="rect">
            <a:avLst/>
          </a:prstGeom>
          <a:ln w="12700">
            <a:miter lim="400000"/>
          </a:ln>
        </p:spPr>
      </p:pic>
      <p:sp>
        <p:nvSpPr>
          <p:cNvPr id="938" name="Shape 938"/>
          <p:cNvSpPr/>
          <p:nvPr/>
        </p:nvSpPr>
        <p:spPr>
          <a:xfrm>
            <a:off x="944300" y="411480"/>
            <a:ext cx="6848734" cy="624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algn="ctr">
              <a:defRPr sz="3600"/>
            </a:lvl1pPr>
          </a:lstStyle>
          <a:p>
            <a:pPr lvl="0">
              <a:defRPr sz="1800"/>
            </a:pPr>
            <a:r>
              <a:rPr sz="3600"/>
              <a:t>RYLA Consiliere Vocationala 2015</a:t>
            </a:r>
          </a:p>
        </p:txBody>
      </p:sp>
    </p:spTree>
  </p:cSld>
  <p:clrMapOvr>
    <a:masterClrMapping/>
  </p:clrMapOvr>
  <p:transition spd="med" advClick="1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0" name="mbti-pairs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63431" y="1032742"/>
            <a:ext cx="8217138" cy="4792516"/>
          </a:xfrm>
          <a:prstGeom prst="rect">
            <a:avLst/>
          </a:prstGeom>
          <a:ln w="12700">
            <a:miter lim="400000"/>
          </a:ln>
        </p:spPr>
      </p:pic>
      <p:sp>
        <p:nvSpPr>
          <p:cNvPr id="941" name="Shape 941"/>
          <p:cNvSpPr/>
          <p:nvPr/>
        </p:nvSpPr>
        <p:spPr>
          <a:xfrm>
            <a:off x="915252" y="411480"/>
            <a:ext cx="6848734" cy="624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algn="ctr">
              <a:defRPr sz="3600"/>
            </a:lvl1pPr>
          </a:lstStyle>
          <a:p>
            <a:pPr lvl="0">
              <a:defRPr sz="1800"/>
            </a:pPr>
            <a:r>
              <a:rPr sz="3600"/>
              <a:t>RYLA Consiliere Vocationala 2015</a:t>
            </a:r>
          </a:p>
        </p:txBody>
      </p:sp>
    </p:spTree>
  </p:cSld>
  <p:clrMapOvr>
    <a:masterClrMapping/>
  </p:clrMapOvr>
  <p:transition spd="med" advClick="1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3" name="mbtigrid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419897" y="1156732"/>
            <a:ext cx="6019668" cy="4451705"/>
          </a:xfrm>
          <a:prstGeom prst="rect">
            <a:avLst/>
          </a:prstGeom>
          <a:ln w="12700">
            <a:miter lim="400000"/>
          </a:ln>
        </p:spPr>
      </p:pic>
      <p:sp>
        <p:nvSpPr>
          <p:cNvPr id="944" name="Shape 944"/>
          <p:cNvSpPr/>
          <p:nvPr/>
        </p:nvSpPr>
        <p:spPr>
          <a:xfrm>
            <a:off x="828110" y="365760"/>
            <a:ext cx="6848734" cy="624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algn="ctr">
              <a:defRPr sz="3600"/>
            </a:lvl1pPr>
          </a:lstStyle>
          <a:p>
            <a:pPr lvl="0">
              <a:defRPr sz="1800"/>
            </a:pPr>
            <a:r>
              <a:rPr sz="3600"/>
              <a:t>RYLA Consiliere Vocationala 2015</a:t>
            </a:r>
          </a:p>
        </p:txBody>
      </p:sp>
    </p:spTree>
  </p:cSld>
  <p:clrMapOvr>
    <a:masterClrMapping/>
  </p:clrMapOvr>
  <p:transition spd="med" advClick="1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6" name="mbti-chart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479717" y="1068905"/>
            <a:ext cx="5368536" cy="4627358"/>
          </a:xfrm>
          <a:prstGeom prst="rect">
            <a:avLst/>
          </a:prstGeom>
          <a:ln w="12700">
            <a:miter lim="400000"/>
          </a:ln>
        </p:spPr>
      </p:pic>
      <p:sp>
        <p:nvSpPr>
          <p:cNvPr id="947" name="Shape 947"/>
          <p:cNvSpPr/>
          <p:nvPr/>
        </p:nvSpPr>
        <p:spPr>
          <a:xfrm>
            <a:off x="900729" y="411480"/>
            <a:ext cx="6848734" cy="624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algn="ctr">
              <a:defRPr sz="3600"/>
            </a:lvl1pPr>
          </a:lstStyle>
          <a:p>
            <a:pPr lvl="0">
              <a:defRPr sz="1800"/>
            </a:pPr>
            <a:r>
              <a:rPr sz="3600"/>
              <a:t>RYLA Consiliere Vocationala 2015</a:t>
            </a:r>
          </a:p>
        </p:txBody>
      </p:sp>
    </p:spTree>
  </p:cSld>
  <p:clrMapOvr>
    <a:masterClrMapping/>
  </p:clrMapOvr>
  <p:transition spd="med" advClick="1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9" name="images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593289" y="1431171"/>
            <a:ext cx="3722795" cy="3758763"/>
          </a:xfrm>
          <a:prstGeom prst="rect">
            <a:avLst/>
          </a:prstGeom>
          <a:ln w="12700">
            <a:miter lim="400000"/>
          </a:ln>
        </p:spPr>
      </p:pic>
      <p:sp>
        <p:nvSpPr>
          <p:cNvPr id="950" name="Shape 950"/>
          <p:cNvSpPr/>
          <p:nvPr/>
        </p:nvSpPr>
        <p:spPr>
          <a:xfrm>
            <a:off x="1030319" y="411480"/>
            <a:ext cx="6848734" cy="624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algn="ctr">
              <a:defRPr sz="3600"/>
            </a:lvl1pPr>
          </a:lstStyle>
          <a:p>
            <a:pPr lvl="0">
              <a:defRPr sz="1800"/>
            </a:pPr>
            <a:r>
              <a:rPr sz="3600"/>
              <a:t>RYLA Consiliere Vocationala 2015</a:t>
            </a:r>
          </a:p>
        </p:txBody>
      </p:sp>
    </p:spTree>
  </p:cSld>
  <p:clrMapOvr>
    <a:masterClrMapping/>
  </p:clrMapOvr>
  <p:transition spd="med" advClick="1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" name="Captură de ecran din 2014.10.25 la 12.20.07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31984" y="1369784"/>
            <a:ext cx="8680032" cy="4118432"/>
          </a:xfrm>
          <a:prstGeom prst="rect">
            <a:avLst/>
          </a:prstGeom>
          <a:ln w="12700">
            <a:miter lim="400000"/>
          </a:ln>
        </p:spPr>
      </p:pic>
      <p:sp>
        <p:nvSpPr>
          <p:cNvPr id="953" name="Shape 953"/>
          <p:cNvSpPr/>
          <p:nvPr/>
        </p:nvSpPr>
        <p:spPr>
          <a:xfrm>
            <a:off x="1016919" y="411480"/>
            <a:ext cx="6848734" cy="624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algn="ctr">
              <a:defRPr sz="3600"/>
            </a:lvl1pPr>
          </a:lstStyle>
          <a:p>
            <a:pPr lvl="0">
              <a:defRPr sz="1800"/>
            </a:pPr>
            <a:r>
              <a:rPr sz="3600"/>
              <a:t>RYLA Consiliere Vocationala 2015</a:t>
            </a:r>
          </a:p>
        </p:txBody>
      </p:sp>
    </p:spTree>
  </p:cSld>
  <p:clrMapOvr>
    <a:masterClrMapping/>
  </p:clrMapOvr>
  <p:transition spd="med" advClick="1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5" name="Captură de ecran din 2014.10.25 la 12.19.36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92179" y="1296820"/>
            <a:ext cx="8759642" cy="4264360"/>
          </a:xfrm>
          <a:prstGeom prst="rect">
            <a:avLst/>
          </a:prstGeom>
          <a:ln w="12700">
            <a:miter lim="400000"/>
          </a:ln>
        </p:spPr>
      </p:pic>
      <p:sp>
        <p:nvSpPr>
          <p:cNvPr id="956" name="Shape 956"/>
          <p:cNvSpPr/>
          <p:nvPr/>
        </p:nvSpPr>
        <p:spPr>
          <a:xfrm>
            <a:off x="1002395" y="411480"/>
            <a:ext cx="6848734" cy="624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algn="ctr">
              <a:defRPr sz="3600"/>
            </a:lvl1pPr>
          </a:lstStyle>
          <a:p>
            <a:pPr lvl="0">
              <a:defRPr sz="1800"/>
            </a:pPr>
            <a:r>
              <a:rPr sz="3600"/>
              <a:t>RYLA Consiliere Vocationala 2015</a:t>
            </a:r>
          </a:p>
        </p:txBody>
      </p:sp>
    </p:spTree>
  </p:cSld>
  <p:clrMapOvr>
    <a:masterClrMapping/>
  </p:clrMapOvr>
  <p:transition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0" name="Shape 780"/>
          <p:cNvSpPr/>
          <p:nvPr>
            <p:ph type="title"/>
          </p:nvPr>
        </p:nvSpPr>
        <p:spPr>
          <a:xfrm>
            <a:off x="457200" y="316841"/>
            <a:ext cx="8229600" cy="1143001"/>
          </a:xfrm>
          <a:prstGeom prst="rect">
            <a:avLst/>
          </a:prstGeom>
        </p:spPr>
        <p:txBody>
          <a:bodyPr lIns="0" tIns="0" rIns="0" bIns="0">
            <a:normAutofit fontScale="100000" lnSpcReduction="0"/>
          </a:bodyPr>
          <a:lstStyle>
            <a:lvl1pPr>
              <a:defRPr b="1">
                <a:solidFill>
                  <a:srgbClr val="000099"/>
                </a:solidFill>
              </a:defRPr>
            </a:lvl1pPr>
          </a:lstStyle>
          <a:p>
            <a:pPr lvl="0">
              <a:defRPr b="0" sz="1800">
                <a:solidFill>
                  <a:srgbClr val="000000"/>
                </a:solidFill>
              </a:defRPr>
            </a:pPr>
            <a:r>
              <a:rPr b="1" sz="4400">
                <a:solidFill>
                  <a:srgbClr val="000099"/>
                </a:solidFill>
              </a:rPr>
              <a:t>Conținutul acestei prezentări</a:t>
            </a:r>
          </a:p>
        </p:txBody>
      </p:sp>
      <p:sp>
        <p:nvSpPr>
          <p:cNvPr id="781" name="Shape 781"/>
          <p:cNvSpPr/>
          <p:nvPr/>
        </p:nvSpPr>
        <p:spPr>
          <a:xfrm>
            <a:off x="611559" y="1592795"/>
            <a:ext cx="7776866" cy="3380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lvl="0" marL="609600" indent="-609600">
              <a:buClr>
                <a:srgbClr val="000099"/>
              </a:buClr>
              <a:buSzPct val="100000"/>
              <a:buAutoNum type="arabicPeriod" startAt="1"/>
              <a:defRPr sz="1800"/>
            </a:pPr>
            <a:r>
              <a:rPr b="1" sz="3200">
                <a:solidFill>
                  <a:srgbClr val="000099"/>
                </a:solidFill>
                <a:latin typeface="Arial Narrow"/>
                <a:ea typeface="Arial Narrow"/>
                <a:cs typeface="Arial Narrow"/>
                <a:sym typeface="Arial Narrow"/>
              </a:rPr>
              <a:t>Ce înseamnă Noua Generație/Youth Service?</a:t>
            </a:r>
            <a:endParaRPr sz="2400">
              <a:latin typeface="Arial Narrow"/>
              <a:ea typeface="Arial Narrow"/>
              <a:cs typeface="Arial Narrow"/>
              <a:sym typeface="Arial Narrow"/>
            </a:endParaRPr>
          </a:p>
          <a:p>
            <a:pPr lvl="0" marL="609600" indent="-609600">
              <a:buClr>
                <a:srgbClr val="000099"/>
              </a:buClr>
              <a:buSzPct val="100000"/>
              <a:buAutoNum type="arabicPeriod" startAt="1"/>
              <a:defRPr sz="1800"/>
            </a:pPr>
            <a:r>
              <a:rPr b="1" sz="3200">
                <a:solidFill>
                  <a:srgbClr val="000099"/>
                </a:solidFill>
                <a:latin typeface="Arial Narrow"/>
                <a:ea typeface="Arial Narrow"/>
                <a:cs typeface="Arial Narrow"/>
                <a:sym typeface="Arial Narrow"/>
              </a:rPr>
              <a:t>Despre Rotakids</a:t>
            </a:r>
            <a:endParaRPr sz="2400">
              <a:latin typeface="Arial Narrow"/>
              <a:ea typeface="Arial Narrow"/>
              <a:cs typeface="Arial Narrow"/>
              <a:sym typeface="Arial Narrow"/>
            </a:endParaRPr>
          </a:p>
          <a:p>
            <a:pPr lvl="0" marL="609600" indent="-609600">
              <a:buClr>
                <a:srgbClr val="000099"/>
              </a:buClr>
              <a:buSzPct val="100000"/>
              <a:buAutoNum type="arabicPeriod" startAt="1"/>
              <a:defRPr sz="1800"/>
            </a:pPr>
            <a:r>
              <a:rPr b="1" sz="3200">
                <a:solidFill>
                  <a:srgbClr val="000099"/>
                </a:solidFill>
                <a:latin typeface="Arial Narrow"/>
                <a:ea typeface="Arial Narrow"/>
                <a:cs typeface="Arial Narrow"/>
                <a:sym typeface="Arial Narrow"/>
              </a:rPr>
              <a:t>Despre Interact 2241</a:t>
            </a:r>
            <a:endParaRPr sz="2400">
              <a:latin typeface="Arial Narrow"/>
              <a:ea typeface="Arial Narrow"/>
              <a:cs typeface="Arial Narrow"/>
              <a:sym typeface="Arial Narrow"/>
            </a:endParaRPr>
          </a:p>
          <a:p>
            <a:pPr lvl="0" marL="609600" indent="-609600">
              <a:buClr>
                <a:srgbClr val="000099"/>
              </a:buClr>
              <a:buSzPct val="100000"/>
              <a:buAutoNum type="arabicPeriod" startAt="1"/>
              <a:defRPr sz="1800"/>
            </a:pPr>
            <a:r>
              <a:rPr b="1" sz="3200">
                <a:solidFill>
                  <a:srgbClr val="000099"/>
                </a:solidFill>
                <a:latin typeface="Arial Narrow"/>
                <a:ea typeface="Arial Narrow"/>
                <a:cs typeface="Arial Narrow"/>
                <a:sym typeface="Arial Narrow"/>
              </a:rPr>
              <a:t>Ce aveți de făcut, în calitate de traineri Rotary, în ceea ce privește Rotakids &amp; Interact</a:t>
            </a:r>
            <a:endParaRPr sz="2400"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  <p:transition spd="med" advClick="1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8" name="Shape 958"/>
          <p:cNvSpPr/>
          <p:nvPr/>
        </p:nvSpPr>
        <p:spPr>
          <a:xfrm>
            <a:off x="575947" y="421191"/>
            <a:ext cx="6950706" cy="6054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indent="39687">
              <a:defRPr b="1" sz="3600">
                <a:solidFill>
                  <a:srgbClr val="00279F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pPr lvl="0">
              <a:defRPr b="0" sz="1800">
                <a:solidFill>
                  <a:srgbClr val="000000"/>
                </a:solidFill>
              </a:defRPr>
            </a:pPr>
            <a:r>
              <a:rPr b="1" sz="3600">
                <a:solidFill>
                  <a:srgbClr val="00279F"/>
                </a:solidFill>
              </a:rPr>
              <a:t>Beneficii pentru District si Cluburi</a:t>
            </a:r>
          </a:p>
        </p:txBody>
      </p:sp>
      <p:sp>
        <p:nvSpPr>
          <p:cNvPr id="959" name="Shape 959"/>
          <p:cNvSpPr/>
          <p:nvPr/>
        </p:nvSpPr>
        <p:spPr>
          <a:xfrm>
            <a:off x="191412" y="1427603"/>
            <a:ext cx="8584666" cy="40027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lvl="0" marL="296862" indent="-257175">
              <a:spcBef>
                <a:spcPts val="700"/>
              </a:spcBef>
              <a:buClr>
                <a:srgbClr val="000000"/>
              </a:buClr>
              <a:buSzPct val="100000"/>
              <a:buFont typeface="Times New Roman"/>
              <a:buChar char="•"/>
              <a:defRPr sz="1800"/>
            </a:pPr>
            <a:r>
              <a:rPr sz="2400">
                <a:latin typeface="Times New Roman"/>
                <a:ea typeface="Times New Roman"/>
                <a:cs typeface="Times New Roman"/>
                <a:sym typeface="Times New Roman"/>
              </a:rPr>
              <a:t>RYLA atinge </a:t>
            </a:r>
            <a:r>
              <a:rPr b="1" sz="2400">
                <a:latin typeface="Times New Roman"/>
                <a:ea typeface="Times New Roman"/>
                <a:cs typeface="Times New Roman"/>
                <a:sym typeface="Times New Roman"/>
              </a:rPr>
              <a:t>trei dintre caile de serviciu:</a:t>
            </a:r>
            <a:endParaRPr b="1"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lvl="1" marL="741816" indent="-244928">
              <a:spcBef>
                <a:spcPts val="600"/>
              </a:spcBef>
              <a:buClr>
                <a:srgbClr val="000000"/>
              </a:buClr>
              <a:buSzPct val="100000"/>
              <a:buFont typeface="Times New Roman"/>
              <a:buChar char="•"/>
              <a:defRPr sz="1800"/>
            </a:pPr>
            <a:r>
              <a:rPr sz="2400">
                <a:latin typeface="Times New Roman"/>
                <a:ea typeface="Times New Roman"/>
                <a:cs typeface="Times New Roman"/>
                <a:sym typeface="Times New Roman"/>
              </a:rPr>
              <a:t>Serviciu comunitar</a:t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lvl="1" marL="741816" indent="-244928">
              <a:spcBef>
                <a:spcPts val="600"/>
              </a:spcBef>
              <a:buClr>
                <a:srgbClr val="000000"/>
              </a:buClr>
              <a:buSzPct val="100000"/>
              <a:buFont typeface="Times New Roman"/>
              <a:buChar char="•"/>
              <a:defRPr sz="1800"/>
            </a:pPr>
            <a:r>
              <a:rPr sz="2400">
                <a:latin typeface="Times New Roman"/>
                <a:ea typeface="Times New Roman"/>
                <a:cs typeface="Times New Roman"/>
                <a:sym typeface="Times New Roman"/>
              </a:rPr>
              <a:t>Serviciu vocational</a:t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lvl="1" marL="741816" indent="-244928">
              <a:spcBef>
                <a:spcPts val="600"/>
              </a:spcBef>
              <a:buClr>
                <a:srgbClr val="000000"/>
              </a:buClr>
              <a:buSzPct val="100000"/>
              <a:buFont typeface="Times New Roman"/>
              <a:buChar char="•"/>
              <a:defRPr sz="1800"/>
            </a:pPr>
            <a:r>
              <a:rPr sz="2400">
                <a:latin typeface="Times New Roman"/>
                <a:ea typeface="Times New Roman"/>
                <a:cs typeface="Times New Roman"/>
                <a:sym typeface="Times New Roman"/>
              </a:rPr>
              <a:t>Noua generatie</a:t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lvl="0" marL="296862" indent="-257175">
              <a:spcBef>
                <a:spcPts val="700"/>
              </a:spcBef>
              <a:buClr>
                <a:srgbClr val="000000"/>
              </a:buClr>
              <a:buSzPct val="100000"/>
              <a:buFont typeface="Times New Roman"/>
              <a:buChar char="•"/>
              <a:defRPr sz="1800"/>
            </a:pPr>
            <a:r>
              <a:rPr sz="2400">
                <a:latin typeface="Times New Roman"/>
                <a:ea typeface="Times New Roman"/>
                <a:cs typeface="Times New Roman"/>
                <a:sym typeface="Times New Roman"/>
              </a:rPr>
              <a:t>RYLA contribuie la intarirea </a:t>
            </a:r>
            <a:r>
              <a:rPr b="1" sz="2400">
                <a:latin typeface="Times New Roman"/>
                <a:ea typeface="Times New Roman"/>
                <a:cs typeface="Times New Roman"/>
                <a:sym typeface="Times New Roman"/>
              </a:rPr>
              <a:t>camaraderiei si a colaborarii intre Rotary, Interact si Rotaract</a:t>
            </a:r>
            <a:endParaRPr b="1"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lvl="0" marL="296862" indent="-257175">
              <a:spcBef>
                <a:spcPts val="700"/>
              </a:spcBef>
              <a:buClr>
                <a:srgbClr val="000000"/>
              </a:buClr>
              <a:buSzPct val="100000"/>
              <a:buFont typeface="Times New Roman"/>
              <a:buChar char="•"/>
              <a:defRPr sz="1800"/>
            </a:pPr>
            <a:r>
              <a:rPr sz="2400">
                <a:latin typeface="Times New Roman"/>
                <a:ea typeface="Times New Roman"/>
                <a:cs typeface="Times New Roman"/>
                <a:sym typeface="Times New Roman"/>
              </a:rPr>
              <a:t>RYLA </a:t>
            </a:r>
            <a:r>
              <a:rPr b="1" sz="2400">
                <a:latin typeface="Times New Roman"/>
                <a:ea typeface="Times New Roman"/>
                <a:cs typeface="Times New Roman"/>
                <a:sym typeface="Times New Roman"/>
              </a:rPr>
              <a:t>inspira tinerii</a:t>
            </a:r>
            <a:r>
              <a:rPr sz="2400">
                <a:latin typeface="Times New Roman"/>
                <a:ea typeface="Times New Roman"/>
                <a:cs typeface="Times New Roman"/>
                <a:sym typeface="Times New Roman"/>
              </a:rPr>
              <a:t> sa devina mai experimentati, orientati catre serviciu comunitar si mai echilibrati</a:t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lvl="0" marL="296862" indent="-257175">
              <a:spcBef>
                <a:spcPts val="700"/>
              </a:spcBef>
              <a:buClr>
                <a:srgbClr val="000000"/>
              </a:buClr>
              <a:buSzPct val="100000"/>
              <a:buFont typeface="Times New Roman"/>
              <a:buChar char="•"/>
              <a:defRPr sz="1800"/>
            </a:pPr>
            <a:r>
              <a:rPr sz="2400">
                <a:latin typeface="Times New Roman"/>
                <a:ea typeface="Times New Roman"/>
                <a:cs typeface="Times New Roman"/>
                <a:sym typeface="Times New Roman"/>
              </a:rPr>
              <a:t>RYLA </a:t>
            </a:r>
            <a:r>
              <a:rPr b="1" sz="2400">
                <a:latin typeface="Times New Roman"/>
                <a:ea typeface="Times New Roman"/>
                <a:cs typeface="Times New Roman"/>
                <a:sym typeface="Times New Roman"/>
              </a:rPr>
              <a:t>introduce</a:t>
            </a:r>
            <a:r>
              <a:rPr sz="2400">
                <a:latin typeface="Times New Roman"/>
                <a:ea typeface="Times New Roman"/>
                <a:cs typeface="Times New Roman"/>
                <a:sym typeface="Times New Roman"/>
              </a:rPr>
              <a:t> tinerilor Rotary si ofera astfel oportunitatea de a deveni mai apoi membri activi</a:t>
            </a:r>
          </a:p>
        </p:txBody>
      </p:sp>
    </p:spTree>
  </p:cSld>
  <p:clrMapOvr>
    <a:masterClrMapping/>
  </p:clrMapOvr>
  <p:transition spd="med" advClick="1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1" name="Shape 961"/>
          <p:cNvSpPr/>
          <p:nvPr/>
        </p:nvSpPr>
        <p:spPr>
          <a:xfrm>
            <a:off x="523994" y="451862"/>
            <a:ext cx="7511812" cy="5440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indent="39687">
              <a:defRPr b="1" sz="3200">
                <a:solidFill>
                  <a:srgbClr val="00279F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pPr lvl="0">
              <a:defRPr b="0" sz="1800">
                <a:solidFill>
                  <a:srgbClr val="000000"/>
                </a:solidFill>
              </a:defRPr>
            </a:pPr>
            <a:r>
              <a:rPr b="1" sz="3200">
                <a:solidFill>
                  <a:srgbClr val="00279F"/>
                </a:solidFill>
              </a:rPr>
              <a:t>Cum se poate implica clubul TAU Rotary?</a:t>
            </a:r>
          </a:p>
        </p:txBody>
      </p:sp>
      <p:sp>
        <p:nvSpPr>
          <p:cNvPr id="962" name="Shape 962"/>
          <p:cNvSpPr/>
          <p:nvPr/>
        </p:nvSpPr>
        <p:spPr>
          <a:xfrm>
            <a:off x="-121920" y="988914"/>
            <a:ext cx="9031794" cy="48801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lvl="1" marL="721405" indent="-224517">
              <a:spcBef>
                <a:spcPts val="600"/>
              </a:spcBef>
              <a:buClr>
                <a:srgbClr val="000000"/>
              </a:buClr>
              <a:buSzPct val="100000"/>
              <a:buFont typeface="Times New Roman"/>
              <a:buChar char="•"/>
              <a:defRPr sz="1800"/>
            </a:pPr>
            <a:r>
              <a:rPr sz="2200">
                <a:latin typeface="Times New Roman"/>
                <a:ea typeface="Times New Roman"/>
                <a:cs typeface="Times New Roman"/>
                <a:sym typeface="Times New Roman"/>
              </a:rPr>
              <a:t>Investitie in studenti: suport financiar</a:t>
            </a:r>
            <a:endParaRPr sz="2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lvl="2" marL="1163637" indent="-209550">
              <a:spcBef>
                <a:spcPts val="500"/>
              </a:spcBef>
              <a:buClr>
                <a:srgbClr val="000000"/>
              </a:buClr>
              <a:buSzPct val="100000"/>
              <a:buFont typeface="Times New Roman"/>
              <a:buChar char="»"/>
              <a:defRPr sz="1800"/>
            </a:pPr>
            <a:r>
              <a:rPr sz="2200">
                <a:latin typeface="Times New Roman"/>
                <a:ea typeface="Times New Roman"/>
                <a:cs typeface="Times New Roman"/>
                <a:sym typeface="Times New Roman"/>
              </a:rPr>
              <a:t>sponsorizare directa (aprox 200 euro/participant) </a:t>
            </a:r>
            <a:endParaRPr sz="2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lvl="2" marL="1163637" indent="-209550">
              <a:spcBef>
                <a:spcPts val="500"/>
              </a:spcBef>
              <a:buClr>
                <a:srgbClr val="000000"/>
              </a:buClr>
              <a:buSzPct val="100000"/>
              <a:buFont typeface="Times New Roman"/>
              <a:buChar char="»"/>
              <a:defRPr sz="1800"/>
            </a:pPr>
            <a:r>
              <a:rPr sz="2200">
                <a:latin typeface="Times New Roman"/>
                <a:ea typeface="Times New Roman"/>
                <a:cs typeface="Times New Roman"/>
                <a:sym typeface="Times New Roman"/>
              </a:rPr>
              <a:t>asigurare sponsorizare de business pentru RYLA</a:t>
            </a:r>
            <a:endParaRPr sz="2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lvl="1" marL="721405" indent="-224517">
              <a:spcBef>
                <a:spcPts val="600"/>
              </a:spcBef>
              <a:buClr>
                <a:srgbClr val="000000"/>
              </a:buClr>
              <a:buSzPct val="100000"/>
              <a:buFont typeface="Times New Roman"/>
              <a:buChar char="•"/>
              <a:defRPr sz="1800"/>
            </a:pPr>
            <a:r>
              <a:rPr sz="2200">
                <a:latin typeface="Times New Roman"/>
                <a:ea typeface="Times New Roman"/>
                <a:cs typeface="Times New Roman"/>
                <a:sym typeface="Times New Roman"/>
              </a:rPr>
              <a:t>Numirea unui ofiter de legatura cu comitetul districtual RYLA pentru a facilita coordonarea eforturilor; propunerea de membri in comitetul districtual</a:t>
            </a:r>
            <a:endParaRPr sz="2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lvl="1" marL="721405" indent="-224517">
              <a:spcBef>
                <a:spcPts val="600"/>
              </a:spcBef>
              <a:buClr>
                <a:srgbClr val="000000"/>
              </a:buClr>
              <a:buSzPct val="100000"/>
              <a:buFont typeface="Times New Roman"/>
              <a:buChar char="•"/>
              <a:defRPr sz="1800"/>
            </a:pPr>
            <a:r>
              <a:rPr sz="2200">
                <a:latin typeface="Times New Roman"/>
                <a:ea typeface="Times New Roman"/>
                <a:cs typeface="Times New Roman"/>
                <a:sym typeface="Times New Roman"/>
              </a:rPr>
              <a:t>Oferirea de voluntari pentru a ajuta organizarea si desfasurarea evenimentelor din tabara: medici, fotografi, secretariat, etc</a:t>
            </a:r>
            <a:endParaRPr sz="2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lvl="1" marL="721405" indent="-224517">
              <a:spcBef>
                <a:spcPts val="600"/>
              </a:spcBef>
              <a:buClr>
                <a:srgbClr val="000000"/>
              </a:buClr>
              <a:buSzPct val="100000"/>
              <a:buFont typeface="Times New Roman"/>
              <a:buChar char="•"/>
              <a:defRPr sz="1800"/>
            </a:pPr>
            <a:r>
              <a:rPr sz="2200">
                <a:latin typeface="Times New Roman"/>
                <a:ea typeface="Times New Roman"/>
                <a:cs typeface="Times New Roman"/>
                <a:sym typeface="Times New Roman"/>
              </a:rPr>
              <a:t>Identificarea si incurajarea depunerii aplicatiilor de catre tinerii cu potential de leadership din comunitate</a:t>
            </a:r>
            <a:endParaRPr sz="2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lvl="1" marL="721405" indent="-224517">
              <a:spcBef>
                <a:spcPts val="600"/>
              </a:spcBef>
              <a:buClr>
                <a:srgbClr val="000000"/>
              </a:buClr>
              <a:buSzPct val="100000"/>
              <a:buFont typeface="Times New Roman"/>
              <a:buChar char="•"/>
              <a:defRPr sz="1800"/>
            </a:pPr>
            <a:r>
              <a:rPr sz="2200">
                <a:latin typeface="Times New Roman"/>
                <a:ea typeface="Times New Roman"/>
                <a:cs typeface="Times New Roman"/>
                <a:sym typeface="Times New Roman"/>
              </a:rPr>
              <a:t>Onorarea participantilor prin invitarea la club si la alte evenimente Rotary; promovarea acestora</a:t>
            </a:r>
            <a:endParaRPr sz="2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lvl="1" marL="721405" indent="-224517">
              <a:spcBef>
                <a:spcPts val="600"/>
              </a:spcBef>
              <a:buClr>
                <a:srgbClr val="000000"/>
              </a:buClr>
              <a:buSzPct val="100000"/>
              <a:buFont typeface="Times New Roman"/>
              <a:buChar char="•"/>
              <a:defRPr sz="1800"/>
            </a:pPr>
            <a:r>
              <a:rPr sz="2200">
                <a:latin typeface="Times New Roman"/>
                <a:ea typeface="Times New Roman"/>
                <a:cs typeface="Times New Roman"/>
                <a:sym typeface="Times New Roman"/>
              </a:rPr>
              <a:t>Vizitati evenimentul RYLA si aratati sustinerea dvs!</a:t>
            </a:r>
          </a:p>
        </p:txBody>
      </p:sp>
    </p:spTree>
  </p:cSld>
  <p:clrMapOvr>
    <a:masterClrMapping/>
  </p:clrMapOvr>
  <p:transition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3" name="Shape 783"/>
          <p:cNvSpPr/>
          <p:nvPr>
            <p:ph type="title"/>
          </p:nvPr>
        </p:nvSpPr>
        <p:spPr>
          <a:xfrm>
            <a:off x="457200" y="341784"/>
            <a:ext cx="8229600" cy="1143001"/>
          </a:xfrm>
          <a:prstGeom prst="rect">
            <a:avLst/>
          </a:prstGeom>
        </p:spPr>
        <p:txBody>
          <a:bodyPr lIns="0" tIns="0" rIns="0" bIns="0">
            <a:normAutofit fontScale="100000" lnSpcReduction="0"/>
          </a:bodyPr>
          <a:lstStyle>
            <a:lvl1pPr>
              <a:defRPr b="1" sz="4200">
                <a:solidFill>
                  <a:srgbClr val="000099"/>
                </a:solidFill>
              </a:defRPr>
            </a:lvl1pPr>
          </a:lstStyle>
          <a:p>
            <a:pPr lvl="0">
              <a:defRPr b="0" sz="1800">
                <a:solidFill>
                  <a:srgbClr val="000000"/>
                </a:solidFill>
              </a:defRPr>
            </a:pPr>
            <a:r>
              <a:rPr b="1" sz="4200">
                <a:solidFill>
                  <a:srgbClr val="000099"/>
                </a:solidFill>
              </a:rPr>
              <a:t>Ce înseamnă NOUA GENERAȚIE?</a:t>
            </a:r>
          </a:p>
        </p:txBody>
      </p:sp>
      <p:pic>
        <p:nvPicPr>
          <p:cNvPr id="784" name="image5.jpg" descr="http://i.ytimg.com/vi/DHWvSUTx9eo/maxresdefault.jpg"/>
          <p:cNvPicPr/>
          <p:nvPr/>
        </p:nvPicPr>
        <p:blipFill>
          <a:blip r:embed="rId2">
            <a:extLst/>
          </a:blip>
          <a:srcRect l="32128" t="13708" r="11970" b="0"/>
          <a:stretch>
            <a:fillRect/>
          </a:stretch>
        </p:blipFill>
        <p:spPr>
          <a:xfrm>
            <a:off x="5752263" y="1204619"/>
            <a:ext cx="3240361" cy="2719792"/>
          </a:xfrm>
          <a:prstGeom prst="rect">
            <a:avLst/>
          </a:prstGeom>
          <a:ln w="12700">
            <a:miter lim="400000"/>
          </a:ln>
        </p:spPr>
      </p:pic>
      <p:sp>
        <p:nvSpPr>
          <p:cNvPr id="785" name="Shape 785"/>
          <p:cNvSpPr/>
          <p:nvPr/>
        </p:nvSpPr>
        <p:spPr>
          <a:xfrm>
            <a:off x="107503" y="1359367"/>
            <a:ext cx="5598714" cy="23393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lvl="0" algn="just">
              <a:defRPr sz="1800"/>
            </a:pPr>
            <a:r>
              <a:rPr b="1" sz="2000">
                <a:latin typeface="Arial Narrow"/>
                <a:ea typeface="Arial Narrow"/>
                <a:cs typeface="Arial Narrow"/>
                <a:sym typeface="Arial Narrow"/>
              </a:rPr>
              <a:t>Past RI President Luis Vicente Giay</a:t>
            </a:r>
            <a:r>
              <a:rPr sz="2000">
                <a:latin typeface="Arial Narrow"/>
                <a:ea typeface="Arial Narrow"/>
                <a:cs typeface="Arial Narrow"/>
                <a:sym typeface="Arial Narrow"/>
              </a:rPr>
              <a:t>, la Concenția RI din 1996, în Calgary, Alberta, Canada:</a:t>
            </a:r>
            <a:endParaRPr sz="2400">
              <a:latin typeface="Arial Narrow"/>
              <a:ea typeface="Arial Narrow"/>
              <a:cs typeface="Arial Narrow"/>
              <a:sym typeface="Arial Narrow"/>
            </a:endParaRPr>
          </a:p>
          <a:p>
            <a:pPr lvl="0" algn="just">
              <a:defRPr sz="1800"/>
            </a:pPr>
            <a:endParaRPr sz="2000">
              <a:latin typeface="Arial Narrow"/>
              <a:ea typeface="Arial Narrow"/>
              <a:cs typeface="Arial Narrow"/>
              <a:sym typeface="Arial Narrow"/>
            </a:endParaRPr>
          </a:p>
          <a:p>
            <a:pPr lvl="0" algn="just">
              <a:defRPr sz="1800"/>
            </a:pPr>
            <a:r>
              <a:rPr sz="2400">
                <a:solidFill>
                  <a:srgbClr val="000099"/>
                </a:solidFill>
                <a:latin typeface="Arial Narrow"/>
                <a:ea typeface="Arial Narrow"/>
                <a:cs typeface="Arial Narrow"/>
                <a:sym typeface="Arial Narrow"/>
              </a:rPr>
              <a:t>“</a:t>
            </a:r>
            <a:r>
              <a:rPr i="1" sz="2400">
                <a:solidFill>
                  <a:srgbClr val="000099"/>
                </a:solidFill>
                <a:latin typeface="Arial Narrow"/>
                <a:ea typeface="Arial Narrow"/>
                <a:cs typeface="Arial Narrow"/>
                <a:sym typeface="Arial Narrow"/>
              </a:rPr>
              <a:t>Viziunea noatră pentru viitor, acum mai mult ca niciodată, este diferența dintre succes sau eșec. Noua Generație este investiția noastră în viitor. Hai să începem să construim acest viitor azi!</a:t>
            </a:r>
            <a:r>
              <a:rPr i="1" sz="2400">
                <a:solidFill>
                  <a:srgbClr val="000099"/>
                </a:solidFill>
                <a:latin typeface="Arial Narrow"/>
                <a:ea typeface="Arial Narrow"/>
                <a:cs typeface="Arial Narrow"/>
                <a:sym typeface="Arial Narrow"/>
              </a:rPr>
              <a:t>”</a:t>
            </a:r>
            <a:r>
              <a:rPr i="1" sz="2400">
                <a:solidFill>
                  <a:srgbClr val="000099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</a:p>
        </p:txBody>
      </p:sp>
      <p:sp>
        <p:nvSpPr>
          <p:cNvPr id="786" name="Shape 786"/>
          <p:cNvSpPr/>
          <p:nvPr/>
        </p:nvSpPr>
        <p:spPr>
          <a:xfrm>
            <a:off x="107504" y="4257092"/>
            <a:ext cx="8928484" cy="1348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lvl="0">
              <a:defRPr sz="1800"/>
            </a:pPr>
            <a:r>
              <a:rPr sz="2400">
                <a:latin typeface="Arial Narrow"/>
                <a:ea typeface="Arial Narrow"/>
                <a:cs typeface="Arial Narrow"/>
                <a:sym typeface="Arial Narrow"/>
              </a:rPr>
              <a:t>Î</a:t>
            </a:r>
            <a:r>
              <a:rPr sz="2400">
                <a:latin typeface="Arial Narrow"/>
                <a:ea typeface="Arial Narrow"/>
                <a:cs typeface="Arial Narrow"/>
                <a:sym typeface="Arial Narrow"/>
              </a:rPr>
              <a:t>n 2010</a:t>
            </a:r>
            <a:r>
              <a:rPr sz="2400">
                <a:latin typeface="Arial Narrow"/>
                <a:ea typeface="Arial Narrow"/>
                <a:cs typeface="Arial Narrow"/>
                <a:sym typeface="Arial Narrow"/>
              </a:rPr>
              <a:t>, Consiliul Legislativ RI aprobă modificarea articolului 5 din Constituția Standard Rotary prin introducerea unei noi Căi de Serviciu Rotary:</a:t>
            </a:r>
            <a:endParaRPr sz="2400">
              <a:latin typeface="Arial Narrow"/>
              <a:ea typeface="Arial Narrow"/>
              <a:cs typeface="Arial Narrow"/>
              <a:sym typeface="Arial Narrow"/>
            </a:endParaRPr>
          </a:p>
          <a:p>
            <a:pPr lvl="0" algn="ctr">
              <a:defRPr sz="1800"/>
            </a:pPr>
            <a:r>
              <a:rPr b="1" sz="4000">
                <a:solidFill>
                  <a:srgbClr val="000099"/>
                </a:solidFill>
                <a:latin typeface="Arial Narrow"/>
                <a:ea typeface="Arial Narrow"/>
                <a:cs typeface="Arial Narrow"/>
                <a:sym typeface="Arial Narrow"/>
              </a:rPr>
              <a:t>NOUA GENERAȚIE*</a:t>
            </a:r>
          </a:p>
        </p:txBody>
      </p:sp>
      <p:sp>
        <p:nvSpPr>
          <p:cNvPr id="787" name="Shape 787"/>
          <p:cNvSpPr/>
          <p:nvPr/>
        </p:nvSpPr>
        <p:spPr>
          <a:xfrm>
            <a:off x="4090592" y="6021287"/>
            <a:ext cx="4875273" cy="4343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pPr lvl="0">
              <a:defRPr sz="1800"/>
            </a:pPr>
            <a:r>
              <a:rPr sz="2400"/>
              <a:t>* transformat în Youth Service la COL 2013</a:t>
            </a:r>
          </a:p>
        </p:txBody>
      </p:sp>
    </p:spTree>
  </p:cSld>
  <p:clrMapOvr>
    <a:masterClrMapping/>
  </p:clrMapOvr>
  <p:transition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presetClass="entr" presetSubtype="32" presetID="23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nodeType="afterEffect" presetClass="entr" presetSubtype="32" presetID="23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786" grpId="1"/>
      <p:bldP build="whole" bldLvl="1" animBg="1" rev="0" advAuto="0" spid="787" grpId="2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9" name="Shape 789"/>
          <p:cNvSpPr/>
          <p:nvPr/>
        </p:nvSpPr>
        <p:spPr>
          <a:xfrm>
            <a:off x="14068" y="5373215"/>
            <a:ext cx="9129932" cy="1470717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790" name="Shape 790"/>
          <p:cNvSpPr/>
          <p:nvPr>
            <p:ph type="title"/>
          </p:nvPr>
        </p:nvSpPr>
        <p:spPr>
          <a:xfrm>
            <a:off x="457200" y="341784"/>
            <a:ext cx="8229600" cy="1143001"/>
          </a:xfrm>
          <a:prstGeom prst="rect">
            <a:avLst/>
          </a:prstGeom>
        </p:spPr>
        <p:txBody>
          <a:bodyPr lIns="0" tIns="0" rIns="0" bIns="0">
            <a:normAutofit fontScale="100000" lnSpcReduction="0"/>
          </a:bodyPr>
          <a:lstStyle>
            <a:lvl1pPr>
              <a:defRPr b="1" sz="4200">
                <a:solidFill>
                  <a:srgbClr val="000099"/>
                </a:solidFill>
              </a:defRPr>
            </a:lvl1pPr>
          </a:lstStyle>
          <a:p>
            <a:pPr lvl="0">
              <a:defRPr b="0" sz="1800">
                <a:solidFill>
                  <a:srgbClr val="000000"/>
                </a:solidFill>
              </a:defRPr>
            </a:pPr>
            <a:r>
              <a:rPr b="1" sz="4200">
                <a:solidFill>
                  <a:srgbClr val="000099"/>
                </a:solidFill>
              </a:rPr>
              <a:t>YOUTH SERVICE</a:t>
            </a:r>
          </a:p>
        </p:txBody>
      </p:sp>
      <p:grpSp>
        <p:nvGrpSpPr>
          <p:cNvPr id="793" name="Group 793" descr="ART5.jpg"/>
          <p:cNvGrpSpPr/>
          <p:nvPr/>
        </p:nvGrpSpPr>
        <p:grpSpPr>
          <a:xfrm>
            <a:off x="2843808" y="1772816"/>
            <a:ext cx="6049448" cy="4654052"/>
            <a:chOff x="0" y="0"/>
            <a:chExt cx="6049447" cy="4654051"/>
          </a:xfrm>
        </p:grpSpPr>
        <p:sp>
          <p:nvSpPr>
            <p:cNvPr id="791" name="Shape 791"/>
            <p:cNvSpPr/>
            <p:nvPr/>
          </p:nvSpPr>
          <p:spPr>
            <a:xfrm>
              <a:off x="0" y="0"/>
              <a:ext cx="6049448" cy="4654052"/>
            </a:xfrm>
            <a:prstGeom prst="rect">
              <a:avLst/>
            </a:prstGeom>
            <a:solidFill>
              <a:srgbClr val="EDEDED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/>
            </a:p>
          </p:txBody>
        </p:sp>
        <p:pic>
          <p:nvPicPr>
            <p:cNvPr id="792" name="image6.jpg"/>
            <p:cNvPicPr/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0"/>
              <a:ext cx="6049448" cy="4654052"/>
            </a:xfrm>
            <a:prstGeom prst="rect">
              <a:avLst/>
            </a:prstGeom>
            <a:ln w="88900" cap="sq">
              <a:solidFill>
                <a:srgbClr val="FFFFFF"/>
              </a:solidFill>
              <a:prstDash val="solid"/>
              <a:miter lim="800000"/>
            </a:ln>
            <a:effectLst>
              <a:outerShdw sx="100000" sy="100000" kx="0" ky="0" algn="b" rotWithShape="0" blurRad="50800" dist="18000" dir="5400000">
                <a:srgbClr val="000000">
                  <a:alpha val="40000"/>
                </a:srgbClr>
              </a:outerShdw>
            </a:effectLst>
          </p:spPr>
        </p:pic>
      </p:grpSp>
      <p:sp>
        <p:nvSpPr>
          <p:cNvPr id="794" name="Shape 794"/>
          <p:cNvSpPr/>
          <p:nvPr/>
        </p:nvSpPr>
        <p:spPr>
          <a:xfrm>
            <a:off x="215516" y="1052736"/>
            <a:ext cx="6772236" cy="4343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pPr lvl="0">
              <a:defRPr sz="1800"/>
            </a:pPr>
            <a:r>
              <a:rPr sz="2400"/>
              <a:t>Cele Cinci Căi de Serviciu (din Constituția Standard Rotary):</a:t>
            </a:r>
          </a:p>
        </p:txBody>
      </p:sp>
      <p:sp>
        <p:nvSpPr>
          <p:cNvPr id="795" name="Shape 795"/>
          <p:cNvSpPr/>
          <p:nvPr/>
        </p:nvSpPr>
        <p:spPr>
          <a:xfrm>
            <a:off x="93436" y="2276872"/>
            <a:ext cx="1798995" cy="4343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pPr lvl="0">
              <a:defRPr sz="1800"/>
            </a:pPr>
            <a:r>
              <a:rPr sz="2400"/>
              <a:t>1. Club Service</a:t>
            </a:r>
          </a:p>
        </p:txBody>
      </p:sp>
      <p:sp>
        <p:nvSpPr>
          <p:cNvPr id="796" name="Shape 796"/>
          <p:cNvSpPr/>
          <p:nvPr/>
        </p:nvSpPr>
        <p:spPr>
          <a:xfrm>
            <a:off x="93435" y="2931330"/>
            <a:ext cx="2438659" cy="4343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pPr lvl="0">
              <a:defRPr sz="1800"/>
            </a:pPr>
            <a:r>
              <a:rPr sz="2400"/>
              <a:t>2. Vocational Service</a:t>
            </a:r>
          </a:p>
        </p:txBody>
      </p:sp>
      <p:sp>
        <p:nvSpPr>
          <p:cNvPr id="797" name="Shape 797"/>
          <p:cNvSpPr/>
          <p:nvPr/>
        </p:nvSpPr>
        <p:spPr>
          <a:xfrm>
            <a:off x="93436" y="3579402"/>
            <a:ext cx="2548940" cy="4343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pPr lvl="0">
              <a:defRPr sz="1800"/>
            </a:pPr>
            <a:r>
              <a:rPr sz="2400"/>
              <a:t>3. Community Service</a:t>
            </a:r>
          </a:p>
        </p:txBody>
      </p:sp>
      <p:sp>
        <p:nvSpPr>
          <p:cNvPr id="798" name="Shape 798"/>
          <p:cNvSpPr/>
          <p:nvPr/>
        </p:nvSpPr>
        <p:spPr>
          <a:xfrm>
            <a:off x="93436" y="4227474"/>
            <a:ext cx="2660859" cy="4343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pPr lvl="0">
              <a:defRPr sz="1800"/>
            </a:pPr>
            <a:r>
              <a:rPr sz="2400"/>
              <a:t>4. International Service</a:t>
            </a:r>
          </a:p>
        </p:txBody>
      </p:sp>
      <p:sp>
        <p:nvSpPr>
          <p:cNvPr id="799" name="Shape 799"/>
          <p:cNvSpPr/>
          <p:nvPr/>
        </p:nvSpPr>
        <p:spPr>
          <a:xfrm>
            <a:off x="51232" y="5235587"/>
            <a:ext cx="2667159" cy="5613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b="1" sz="3200">
                <a:solidFill>
                  <a:srgbClr val="000099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pPr lvl="0">
              <a:defRPr b="0" sz="1800">
                <a:solidFill>
                  <a:srgbClr val="000000"/>
                </a:solidFill>
              </a:defRPr>
            </a:pPr>
            <a:r>
              <a:rPr b="1" sz="3200">
                <a:solidFill>
                  <a:srgbClr val="000099"/>
                </a:solidFill>
              </a:rPr>
              <a:t>5. Youth Service</a:t>
            </a:r>
          </a:p>
        </p:txBody>
      </p:sp>
    </p:spTree>
  </p:cSld>
  <p:clrMapOvr>
    <a:masterClrMapping/>
  </p:clrMapOvr>
  <p:transition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1" name="Shape 801"/>
          <p:cNvSpPr/>
          <p:nvPr/>
        </p:nvSpPr>
        <p:spPr>
          <a:xfrm>
            <a:off x="457200" y="341784"/>
            <a:ext cx="8229600" cy="701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b="1" sz="4200">
                <a:solidFill>
                  <a:srgbClr val="000099"/>
                </a:solidFill>
              </a:defRPr>
            </a:lvl1pPr>
          </a:lstStyle>
          <a:p>
            <a:pPr lvl="0">
              <a:defRPr b="0" sz="1800">
                <a:solidFill>
                  <a:srgbClr val="000000"/>
                </a:solidFill>
              </a:defRPr>
            </a:pPr>
            <a:r>
              <a:rPr b="1" sz="4200">
                <a:solidFill>
                  <a:srgbClr val="000099"/>
                </a:solidFill>
              </a:rPr>
              <a:t>YOUTH SERVICE</a:t>
            </a:r>
          </a:p>
        </p:txBody>
      </p:sp>
      <p:pic>
        <p:nvPicPr>
          <p:cNvPr id="802" name="image7.png" descr="Untitled-1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67543" y="1232754"/>
            <a:ext cx="2553013" cy="2264750"/>
          </a:xfrm>
          <a:prstGeom prst="rect">
            <a:avLst/>
          </a:prstGeom>
          <a:ln w="12700">
            <a:miter lim="400000"/>
          </a:ln>
        </p:spPr>
      </p:pic>
      <p:pic>
        <p:nvPicPr>
          <p:cNvPr id="803" name="image8.png" descr="http://sweetwatertx.clubwizard.com/IMUpload/4952_PNG_for_Word_documents_presentations_and_web_use_AdditionalFile1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452602" y="1268758"/>
            <a:ext cx="2199518" cy="2199518"/>
          </a:xfrm>
          <a:prstGeom prst="rect">
            <a:avLst/>
          </a:prstGeom>
          <a:ln w="12700">
            <a:miter lim="400000"/>
          </a:ln>
        </p:spPr>
      </p:pic>
      <p:pic>
        <p:nvPicPr>
          <p:cNvPr id="804" name="image9.png" descr="http://sweetwatertx.clubwizard.com/IMUpload/4960_PNG_for_Word_documents_presentations_and_web_use_AdditionalFile1.png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6264188" y="1268759"/>
            <a:ext cx="2160241" cy="2160241"/>
          </a:xfrm>
          <a:prstGeom prst="rect">
            <a:avLst/>
          </a:prstGeom>
          <a:ln w="12700">
            <a:miter lim="400000"/>
          </a:ln>
        </p:spPr>
      </p:pic>
      <p:pic>
        <p:nvPicPr>
          <p:cNvPr id="805" name="image10.jpg" descr="http://sweetwatertx.clubwizard.com/IMUpload/Rotary%20RYLA%20Color1.jpg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547663" y="4041068"/>
            <a:ext cx="3104965" cy="1419413"/>
          </a:xfrm>
          <a:prstGeom prst="rect">
            <a:avLst/>
          </a:prstGeom>
          <a:ln w="12700">
            <a:miter lim="400000"/>
          </a:ln>
        </p:spPr>
      </p:pic>
      <p:pic>
        <p:nvPicPr>
          <p:cNvPr id="806" name="image11.jpg" descr="http://sweetwatertx.clubwizard.com/IMUpload/Rotary%20Youth%20Exchange%20Color1.jpg"/>
          <p:cNvPicPr/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5132106" y="3609020"/>
            <a:ext cx="2247699" cy="242698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" name="image7.png" descr="Untitled-1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67543" y="1808820"/>
            <a:ext cx="3529014" cy="3130551"/>
          </a:xfrm>
          <a:prstGeom prst="rect">
            <a:avLst/>
          </a:prstGeom>
          <a:ln w="12700">
            <a:miter lim="400000"/>
          </a:ln>
        </p:spPr>
      </p:pic>
      <p:pic>
        <p:nvPicPr>
          <p:cNvPr id="809" name="image8.png" descr="http://sweetwatertx.clubwizard.com/IMUpload/4952_PNG_for_Word_documents_presentations_and_web_use_AdditionalFile1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306876" y="1834220"/>
            <a:ext cx="3190987" cy="3190987"/>
          </a:xfrm>
          <a:prstGeom prst="rect">
            <a:avLst/>
          </a:prstGeom>
          <a:ln w="12700">
            <a:miter lim="400000"/>
          </a:ln>
        </p:spPr>
      </p:pic>
      <p:pic>
        <p:nvPicPr>
          <p:cNvPr id="810" name="image12.png" descr="http://stephensonturner.com/static/images/big-ampersand.png.pagespeed.ce.Ovs0xGxmco.png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139951" y="3032955"/>
            <a:ext cx="886409" cy="906107"/>
          </a:xfrm>
          <a:prstGeom prst="rect">
            <a:avLst/>
          </a:prstGeom>
          <a:ln w="12700">
            <a:miter lim="400000"/>
          </a:ln>
        </p:spPr>
      </p:pic>
      <p:sp>
        <p:nvSpPr>
          <p:cNvPr id="811" name="Shape 811"/>
          <p:cNvSpPr/>
          <p:nvPr/>
        </p:nvSpPr>
        <p:spPr>
          <a:xfrm>
            <a:off x="457200" y="341784"/>
            <a:ext cx="8229600" cy="701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b="1" sz="4200">
                <a:solidFill>
                  <a:srgbClr val="000099"/>
                </a:solidFill>
              </a:defRPr>
            </a:lvl1pPr>
          </a:lstStyle>
          <a:p>
            <a:pPr lvl="0">
              <a:defRPr b="0" sz="1800">
                <a:solidFill>
                  <a:srgbClr val="000000"/>
                </a:solidFill>
              </a:defRPr>
            </a:pPr>
            <a:r>
              <a:rPr b="1" sz="4200">
                <a:solidFill>
                  <a:srgbClr val="000099"/>
                </a:solidFill>
              </a:rPr>
              <a:t>YOUTH SERVICE</a:t>
            </a:r>
          </a:p>
        </p:txBody>
      </p:sp>
    </p:spTree>
  </p:cSld>
  <p:clrMapOvr>
    <a:masterClrMapping/>
  </p:clrMapOvr>
  <p:transition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3" name="image13.png" descr="Familia Rotary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231739" y="0"/>
            <a:ext cx="4430748" cy="2888940"/>
          </a:xfrm>
          <a:prstGeom prst="rect">
            <a:avLst/>
          </a:prstGeom>
          <a:ln w="12700">
            <a:miter lim="400000"/>
          </a:ln>
        </p:spPr>
      </p:pic>
      <p:sp>
        <p:nvSpPr>
          <p:cNvPr id="814" name="Shape 814"/>
          <p:cNvSpPr/>
          <p:nvPr/>
        </p:nvSpPr>
        <p:spPr>
          <a:xfrm>
            <a:off x="0" y="5697251"/>
            <a:ext cx="9144000" cy="1160749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815" name="image14.png" descr="Transparent-Rotary-Logo-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998190" y="4416843"/>
            <a:ext cx="1980935" cy="1967932"/>
          </a:xfrm>
          <a:prstGeom prst="rect">
            <a:avLst/>
          </a:prstGeom>
          <a:ln w="12700">
            <a:miter lim="400000"/>
          </a:ln>
        </p:spPr>
      </p:pic>
      <p:sp>
        <p:nvSpPr>
          <p:cNvPr id="816" name="Shape 816"/>
          <p:cNvSpPr/>
          <p:nvPr/>
        </p:nvSpPr>
        <p:spPr>
          <a:xfrm>
            <a:off x="1079612" y="6400800"/>
            <a:ext cx="2447540" cy="4343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lvl="0">
              <a:spcBef>
                <a:spcPts val="1400"/>
              </a:spcBef>
              <a:defRPr sz="1800"/>
            </a:pPr>
            <a:r>
              <a:rPr b="1" sz="2400">
                <a:latin typeface="Arial Narrow"/>
                <a:ea typeface="Arial Narrow"/>
                <a:cs typeface="Arial Narrow"/>
                <a:sym typeface="Arial Narrow"/>
              </a:rPr>
              <a:t>Rotaract </a:t>
            </a:r>
            <a:r>
              <a:rPr b="1" i="1" sz="2400">
                <a:latin typeface="Arial Narrow"/>
                <a:ea typeface="Arial Narrow"/>
                <a:cs typeface="Arial Narrow"/>
                <a:sym typeface="Arial Narrow"/>
              </a:rPr>
              <a:t>(</a:t>
            </a:r>
            <a:r>
              <a:rPr b="1" i="1" sz="2400">
                <a:latin typeface="Arial Narrow"/>
                <a:ea typeface="Arial Narrow"/>
                <a:cs typeface="Arial Narrow"/>
                <a:sym typeface="Arial Narrow"/>
              </a:rPr>
              <a:t>18 – 30</a:t>
            </a:r>
            <a:r>
              <a:rPr b="1" i="1" sz="2400">
                <a:latin typeface="Arial Narrow"/>
                <a:ea typeface="Arial Narrow"/>
                <a:cs typeface="Arial Narrow"/>
                <a:sym typeface="Arial Narrow"/>
              </a:rPr>
              <a:t>)</a:t>
            </a:r>
          </a:p>
        </p:txBody>
      </p:sp>
      <p:sp>
        <p:nvSpPr>
          <p:cNvPr id="817" name="Shape 817"/>
          <p:cNvSpPr/>
          <p:nvPr/>
        </p:nvSpPr>
        <p:spPr>
          <a:xfrm>
            <a:off x="6084266" y="6409923"/>
            <a:ext cx="2016126" cy="4343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lvl="0" marL="342900" indent="-342900" algn="ctr">
              <a:spcBef>
                <a:spcPts val="500"/>
              </a:spcBef>
              <a:defRPr sz="1800"/>
            </a:pPr>
            <a:r>
              <a:rPr b="1" sz="2400">
                <a:latin typeface="Arial Narrow"/>
                <a:ea typeface="Arial Narrow"/>
                <a:cs typeface="Arial Narrow"/>
                <a:sym typeface="Arial Narrow"/>
              </a:rPr>
              <a:t>Rotary </a:t>
            </a:r>
            <a:r>
              <a:rPr b="1" i="1" sz="2400">
                <a:latin typeface="Arial Narrow"/>
                <a:ea typeface="Arial Narrow"/>
                <a:cs typeface="Arial Narrow"/>
                <a:sym typeface="Arial Narrow"/>
              </a:rPr>
              <a:t>(</a:t>
            </a:r>
            <a:r>
              <a:rPr b="1" i="1" sz="2400">
                <a:latin typeface="Arial Narrow"/>
                <a:ea typeface="Arial Narrow"/>
                <a:cs typeface="Arial Narrow"/>
                <a:sym typeface="Arial Narrow"/>
              </a:rPr>
              <a:t>+ 30</a:t>
            </a:r>
            <a:r>
              <a:rPr b="1" i="1" sz="2400">
                <a:latin typeface="Arial Narrow"/>
                <a:ea typeface="Arial Narrow"/>
                <a:cs typeface="Arial Narrow"/>
                <a:sym typeface="Arial Narrow"/>
              </a:rPr>
              <a:t>)</a:t>
            </a:r>
          </a:p>
        </p:txBody>
      </p:sp>
      <p:pic>
        <p:nvPicPr>
          <p:cNvPr id="818" name="image9.png" descr="http://sweetwatertx.clubwizard.com/IMUpload/4960_PNG_for_Word_documents_presentations_and_web_use_AdditionalFile1.png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330908" y="4509120"/>
            <a:ext cx="1764197" cy="1764197"/>
          </a:xfrm>
          <a:prstGeom prst="rect">
            <a:avLst/>
          </a:prstGeom>
          <a:ln w="12700">
            <a:miter lim="400000"/>
          </a:ln>
        </p:spPr>
      </p:pic>
      <p:sp>
        <p:nvSpPr>
          <p:cNvPr id="819" name="Shape 819"/>
          <p:cNvSpPr/>
          <p:nvPr/>
        </p:nvSpPr>
        <p:spPr>
          <a:xfrm>
            <a:off x="539552" y="3826202"/>
            <a:ext cx="3529013" cy="586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lvl="0" algn="ctr">
              <a:spcBef>
                <a:spcPts val="1900"/>
              </a:spcBef>
              <a:defRPr sz="1800"/>
            </a:pPr>
            <a:r>
              <a:rPr b="1" sz="3200">
                <a:solidFill>
                  <a:srgbClr val="005DAA"/>
                </a:solidFill>
                <a:latin typeface="American Typewriter"/>
                <a:ea typeface="American Typewriter"/>
                <a:cs typeface="American Typewriter"/>
                <a:sym typeface="American Typewriter"/>
              </a:rPr>
              <a:t>Rota</a:t>
            </a:r>
            <a:r>
              <a:rPr b="1" sz="3200">
                <a:solidFill>
                  <a:srgbClr val="FF0000"/>
                </a:solidFill>
                <a:latin typeface="American Typewriter"/>
                <a:ea typeface="American Typewriter"/>
                <a:cs typeface="American Typewriter"/>
                <a:sym typeface="American Typewriter"/>
              </a:rPr>
              <a:t>Kids</a:t>
            </a:r>
            <a:r>
              <a:rPr b="1" sz="320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1" i="1" sz="2800">
                <a:latin typeface="Arial Narrow"/>
                <a:ea typeface="Arial Narrow"/>
                <a:cs typeface="Arial Narrow"/>
                <a:sym typeface="Arial Narrow"/>
              </a:rPr>
              <a:t>(7</a:t>
            </a:r>
            <a:r>
              <a:rPr b="1" i="1" sz="2800">
                <a:latin typeface="Arial Narrow"/>
                <a:ea typeface="Arial Narrow"/>
                <a:cs typeface="Arial Narrow"/>
                <a:sym typeface="Arial Narrow"/>
              </a:rPr>
              <a:t> – 12</a:t>
            </a:r>
            <a:r>
              <a:rPr b="1" i="1" sz="2800">
                <a:latin typeface="Arial Narrow"/>
                <a:ea typeface="Arial Narrow"/>
                <a:cs typeface="Arial Narrow"/>
                <a:sym typeface="Arial Narrow"/>
              </a:rPr>
              <a:t>)</a:t>
            </a:r>
          </a:p>
        </p:txBody>
      </p:sp>
      <p:sp>
        <p:nvSpPr>
          <p:cNvPr id="820" name="Shape 820"/>
          <p:cNvSpPr/>
          <p:nvPr/>
        </p:nvSpPr>
        <p:spPr>
          <a:xfrm>
            <a:off x="5652777" y="3900035"/>
            <a:ext cx="2987676" cy="4343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lvl="0" algn="ctr">
              <a:defRPr sz="1800"/>
            </a:pPr>
            <a:r>
              <a:rPr b="1" sz="2400">
                <a:latin typeface="Arial Narrow"/>
                <a:ea typeface="Arial Narrow"/>
                <a:cs typeface="Arial Narrow"/>
                <a:sym typeface="Arial Narrow"/>
              </a:rPr>
              <a:t>Interact </a:t>
            </a:r>
            <a:r>
              <a:rPr b="1" i="1" sz="2400">
                <a:latin typeface="Arial Narrow"/>
                <a:ea typeface="Arial Narrow"/>
                <a:cs typeface="Arial Narrow"/>
                <a:sym typeface="Arial Narrow"/>
              </a:rPr>
              <a:t>(</a:t>
            </a:r>
            <a:r>
              <a:rPr b="1" i="1" sz="2400">
                <a:latin typeface="Arial Narrow"/>
                <a:ea typeface="Arial Narrow"/>
                <a:cs typeface="Arial Narrow"/>
                <a:sym typeface="Arial Narrow"/>
              </a:rPr>
              <a:t>12 – 18</a:t>
            </a:r>
            <a:r>
              <a:rPr b="1" i="1" sz="2400">
                <a:latin typeface="Arial Narrow"/>
                <a:ea typeface="Arial Narrow"/>
                <a:cs typeface="Arial Narrow"/>
                <a:sym typeface="Arial Narrow"/>
              </a:rPr>
              <a:t>)</a:t>
            </a:r>
          </a:p>
        </p:txBody>
      </p:sp>
      <p:pic>
        <p:nvPicPr>
          <p:cNvPr id="821" name="image15.png" descr="Rotakids.png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331640" y="2096852"/>
            <a:ext cx="1944217" cy="1810488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824" name="Group 824"/>
          <p:cNvGrpSpPr/>
          <p:nvPr/>
        </p:nvGrpSpPr>
        <p:grpSpPr>
          <a:xfrm>
            <a:off x="6116296" y="2124987"/>
            <a:ext cx="1728193" cy="1728193"/>
            <a:chOff x="0" y="0"/>
            <a:chExt cx="1728191" cy="1728191"/>
          </a:xfrm>
        </p:grpSpPr>
        <p:sp>
          <p:nvSpPr>
            <p:cNvPr id="822" name="Shape 822"/>
            <p:cNvSpPr/>
            <p:nvPr/>
          </p:nvSpPr>
          <p:spPr>
            <a:xfrm>
              <a:off x="75883" y="72008"/>
              <a:ext cx="1584176" cy="15841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fill="norm" stroke="1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25400" cap="flat">
              <a:solidFill>
                <a:srgbClr val="FFFFFF"/>
              </a:solidFill>
              <a:prstDash val="solid"/>
              <a:bevel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FFFFFF"/>
                  </a:solidFill>
                </a:defRPr>
              </a:pPr>
            </a:p>
          </p:txBody>
        </p:sp>
        <p:pic>
          <p:nvPicPr>
            <p:cNvPr id="823" name="image8.png" descr="http://sweetwatertx.clubwizard.com/IMUpload/4952_PNG_for_Word_documents_presentations_and_web_use_AdditionalFile1.png"/>
            <p:cNvPicPr/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>
              <a:off x="0" y="0"/>
              <a:ext cx="1728192" cy="172819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</p:cSld>
  <p:clrMapOvr>
    <a:masterClrMapping/>
  </p:clrMapOvr>
  <p:transition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presetClass="entr" presetSubtype="32" presetID="23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8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8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nodeType="afterEffect" presetClass="entr" presetSubtype="32" presetID="23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8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8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nodeType="afterEffect" presetClass="entr" presetSubtype="32" presetID="23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000"/>
                            </p:stCondLst>
                            <p:childTnLst>
                              <p:par>
                                <p:cTn id="20" nodeType="afterEffect" presetClass="entr" presetSubtype="32" presetID="23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8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8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nodeType="afterEffect" presetClass="entr" presetSubtype="32" presetID="23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8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8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3000"/>
                            </p:stCondLst>
                            <p:childTnLst>
                              <p:par>
                                <p:cTn id="30" nodeType="afterEffect" presetClass="entr" presetSubtype="32" presetID="23" grpId="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1" fill="hold"/>
                                        <p:tgtEl>
                                          <p:spTgt spid="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8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8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6000"/>
                            </p:stCondLst>
                            <p:childTnLst>
                              <p:par>
                                <p:cTn id="35" nodeType="afterEffect" presetClass="entr" presetSubtype="32" presetID="23" grpId="7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8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8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9000"/>
                            </p:stCondLst>
                            <p:childTnLst>
                              <p:par>
                                <p:cTn id="40" nodeType="afterEffect" presetClass="entr" presetSubtype="32" presetID="23" grpId="8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1" fill="hold"/>
                                        <p:tgtEl>
                                          <p:spTgt spid="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000" fill="hold"/>
                                        <p:tgtEl>
                                          <p:spTgt spid="8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8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818" grpId="5"/>
      <p:bldP build="whole" bldLvl="1" animBg="1" rev="0" advAuto="0" spid="819" grpId="2"/>
      <p:bldP build="whole" bldLvl="1" animBg="1" rev="0" advAuto="0" spid="815" grpId="7"/>
      <p:bldP build="whole" bldLvl="1" animBg="1" rev="0" advAuto="0" spid="820" grpId="4"/>
      <p:bldP build="whole" bldLvl="1" animBg="1" rev="0" advAuto="0" spid="824" grpId="3"/>
      <p:bldP build="whole" bldLvl="1" animBg="1" rev="0" advAuto="0" spid="816" grpId="6"/>
      <p:bldP build="whole" bldLvl="1" animBg="1" rev="0" advAuto="0" spid="817" grpId="8"/>
      <p:bldP build="whole" bldLvl="1" animBg="1" rev="0" advAuto="0" spid="821" grpId="1"/>
    </p:bldLst>
  </p:timing>
</p:sld>
</file>

<file path=ppt/theme/theme1.xml><?xml version="1.0" encoding="utf-8"?>
<a:theme xmlns:a="http://schemas.openxmlformats.org/drawingml/2006/main" xmlns:r="http://schemas.openxmlformats.org/officeDocument/2006/relationships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BBE0E3"/>
          </a:solidFill>
          <a:prstDash val="solid"/>
          <a:bevel/>
        </a:ln>
        <a:effectLst>
          <a:outerShdw sx="100000" sy="100000" kx="0" ky="0" algn="b" rotWithShape="0" blurRad="38100" dist="23000" dir="5400000">
            <a:srgbClr val="000000">
              <a:alpha val="35000"/>
            </a:srgbClr>
          </a:outerShdw>
        </a:effectLst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BBE0E3"/>
          </a:solidFill>
          <a:prstDash val="solid"/>
          <a:bevel/>
        </a:ln>
        <a:effectLst>
          <a:outerShdw sx="100000" sy="100000" kx="0" ky="0" algn="b" rotWithShape="0" blurRad="38100" dist="20000" dir="540000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BBE0E3"/>
          </a:solidFill>
          <a:prstDash val="solid"/>
          <a:bevel/>
        </a:ln>
        <a:effectLst>
          <a:outerShdw sx="100000" sy="100000" kx="0" ky="0" algn="b" rotWithShape="0" blurRad="38100" dist="23000" dir="5400000">
            <a:srgbClr val="000000">
              <a:alpha val="35000"/>
            </a:srgbClr>
          </a:outerShdw>
        </a:effectLst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BBE0E3"/>
          </a:solidFill>
          <a:prstDash val="solid"/>
          <a:bevel/>
        </a:ln>
        <a:effectLst>
          <a:outerShdw sx="100000" sy="100000" kx="0" ky="0" algn="b" rotWithShape="0" blurRad="38100" dist="20000" dir="540000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